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62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24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86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648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10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972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134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296" algn="l" defTabSz="8163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2334" y="-8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67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315517"/>
            <a:ext cx="4114800" cy="67294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315517"/>
            <a:ext cx="12192000" cy="67294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968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6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6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89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1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29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9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40707"/>
            <a:ext cx="8153400" cy="520422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20200" y="1840707"/>
            <a:ext cx="8153400" cy="520422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2" indent="0">
              <a:buNone/>
              <a:defRPr sz="1800" b="1"/>
            </a:lvl2pPr>
            <a:lvl3pPr marL="816324" indent="0">
              <a:buNone/>
              <a:defRPr sz="1600" b="1"/>
            </a:lvl3pPr>
            <a:lvl4pPr marL="1224486" indent="0">
              <a:buNone/>
              <a:defRPr sz="1400" b="1"/>
            </a:lvl4pPr>
            <a:lvl5pPr marL="1632648" indent="0">
              <a:buNone/>
              <a:defRPr sz="1400" b="1"/>
            </a:lvl5pPr>
            <a:lvl6pPr marL="2040810" indent="0">
              <a:buNone/>
              <a:defRPr sz="1400" b="1"/>
            </a:lvl6pPr>
            <a:lvl7pPr marL="2448972" indent="0">
              <a:buNone/>
              <a:defRPr sz="1400" b="1"/>
            </a:lvl7pPr>
            <a:lvl8pPr marL="2857134" indent="0">
              <a:buNone/>
              <a:defRPr sz="1400" b="1"/>
            </a:lvl8pPr>
            <a:lvl9pPr marL="326529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2" indent="0">
              <a:buNone/>
              <a:defRPr sz="1800" b="1"/>
            </a:lvl2pPr>
            <a:lvl3pPr marL="816324" indent="0">
              <a:buNone/>
              <a:defRPr sz="1600" b="1"/>
            </a:lvl3pPr>
            <a:lvl4pPr marL="1224486" indent="0">
              <a:buNone/>
              <a:defRPr sz="1400" b="1"/>
            </a:lvl4pPr>
            <a:lvl5pPr marL="1632648" indent="0">
              <a:buNone/>
              <a:defRPr sz="1400" b="1"/>
            </a:lvl5pPr>
            <a:lvl6pPr marL="2040810" indent="0">
              <a:buNone/>
              <a:defRPr sz="1400" b="1"/>
            </a:lvl6pPr>
            <a:lvl7pPr marL="2448972" indent="0">
              <a:buNone/>
              <a:defRPr sz="1400" b="1"/>
            </a:lvl7pPr>
            <a:lvl8pPr marL="2857134" indent="0">
              <a:buNone/>
              <a:defRPr sz="1400" b="1"/>
            </a:lvl8pPr>
            <a:lvl9pPr marL="326529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2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9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408162" indent="0">
              <a:buNone/>
              <a:defRPr sz="1100"/>
            </a:lvl2pPr>
            <a:lvl3pPr marL="816324" indent="0">
              <a:buNone/>
              <a:defRPr sz="900"/>
            </a:lvl3pPr>
            <a:lvl4pPr marL="1224486" indent="0">
              <a:buNone/>
              <a:defRPr sz="800"/>
            </a:lvl4pPr>
            <a:lvl5pPr marL="1632648" indent="0">
              <a:buNone/>
              <a:defRPr sz="800"/>
            </a:lvl5pPr>
            <a:lvl6pPr marL="2040810" indent="0">
              <a:buNone/>
              <a:defRPr sz="800"/>
            </a:lvl6pPr>
            <a:lvl7pPr marL="2448972" indent="0">
              <a:buNone/>
              <a:defRPr sz="800"/>
            </a:lvl7pPr>
            <a:lvl8pPr marL="2857134" indent="0">
              <a:buNone/>
              <a:defRPr sz="800"/>
            </a:lvl8pPr>
            <a:lvl9pPr marL="326529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79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62" indent="0">
              <a:buNone/>
              <a:defRPr sz="2500"/>
            </a:lvl2pPr>
            <a:lvl3pPr marL="816324" indent="0">
              <a:buNone/>
              <a:defRPr sz="2100"/>
            </a:lvl3pPr>
            <a:lvl4pPr marL="1224486" indent="0">
              <a:buNone/>
              <a:defRPr sz="1800"/>
            </a:lvl4pPr>
            <a:lvl5pPr marL="1632648" indent="0">
              <a:buNone/>
              <a:defRPr sz="1800"/>
            </a:lvl5pPr>
            <a:lvl6pPr marL="2040810" indent="0">
              <a:buNone/>
              <a:defRPr sz="1800"/>
            </a:lvl6pPr>
            <a:lvl7pPr marL="2448972" indent="0">
              <a:buNone/>
              <a:defRPr sz="1800"/>
            </a:lvl7pPr>
            <a:lvl8pPr marL="2857134" indent="0">
              <a:buNone/>
              <a:defRPr sz="1800"/>
            </a:lvl8pPr>
            <a:lvl9pPr marL="3265296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62" indent="0">
              <a:buNone/>
              <a:defRPr sz="1100"/>
            </a:lvl2pPr>
            <a:lvl3pPr marL="816324" indent="0">
              <a:buNone/>
              <a:defRPr sz="900"/>
            </a:lvl3pPr>
            <a:lvl4pPr marL="1224486" indent="0">
              <a:buNone/>
              <a:defRPr sz="800"/>
            </a:lvl4pPr>
            <a:lvl5pPr marL="1632648" indent="0">
              <a:buNone/>
              <a:defRPr sz="800"/>
            </a:lvl5pPr>
            <a:lvl6pPr marL="2040810" indent="0">
              <a:buNone/>
              <a:defRPr sz="800"/>
            </a:lvl6pPr>
            <a:lvl7pPr marL="2448972" indent="0">
              <a:buNone/>
              <a:defRPr sz="800"/>
            </a:lvl7pPr>
            <a:lvl8pPr marL="2857134" indent="0">
              <a:buNone/>
              <a:defRPr sz="800"/>
            </a:lvl8pPr>
            <a:lvl9pPr marL="326529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25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3" tIns="40816" rIns="81633" bIns="408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81633" tIns="40816" rIns="81633" bIns="408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3" tIns="40816" rIns="81633" bIns="4081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51C7E-7B2B-42B0-BB91-085E845D765C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3" tIns="40816" rIns="81633" bIns="4081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3" tIns="40816" rIns="81633" bIns="4081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1B4B9-06E8-4C3C-8B4B-32EEBB61D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3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24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1" indent="-306121" algn="l" defTabSz="81632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64" indent="-255102" algn="l" defTabSz="81632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05" indent="-204081" algn="l" defTabSz="81632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68" indent="-204081" algn="l" defTabSz="816324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30" indent="-204081" algn="l" defTabSz="816324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892" indent="-204081" algn="l" defTabSz="81632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053" indent="-204081" algn="l" defTabSz="81632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15" indent="-204081" algn="l" defTabSz="81632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377" indent="-204081" algn="l" defTabSz="81632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2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24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86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48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10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972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34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296" algn="l" defTabSz="81632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Norhadiyana\Desktop\Banner BP\banner RKK n RT.jpg"/>
          <p:cNvPicPr>
            <a:picLocks noChangeAspect="1" noChangeArrowheads="1"/>
          </p:cNvPicPr>
          <p:nvPr/>
        </p:nvPicPr>
        <p:blipFill rotWithShape="1">
          <a:blip r:embed="rId2">
            <a:lum bright="4000"/>
          </a:blip>
          <a:srcRect l="32854" t="-348" r="16592"/>
          <a:stretch/>
        </p:blipFill>
        <p:spPr bwMode="auto">
          <a:xfrm>
            <a:off x="-20148" y="-27072"/>
            <a:ext cx="9204253" cy="5170571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226" y="13075"/>
            <a:ext cx="2557147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90418" y="1047750"/>
            <a:ext cx="20645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B037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Rockwell Condensed" pitchFamily="18" charset="0"/>
              </a:rPr>
              <a:t>PERASMIAN PUBLISITI  &amp;  PENYERTAAN AWAM</a:t>
            </a:r>
            <a:endParaRPr lang="en-MY" sz="3000" b="1" dirty="0">
              <a:solidFill>
                <a:srgbClr val="0B037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Rockwell Condense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1626334"/>
            <a:ext cx="8247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DRAF   RANCANGAN   TEMPATAN DAERAH  PONTIAN – BATU PAHAT </a:t>
            </a:r>
          </a:p>
          <a:p>
            <a:pPr algn="ctr"/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(PENGGANTIAN) 2030</a:t>
            </a:r>
          </a:p>
          <a:p>
            <a:pPr algn="ctr"/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&amp;</a:t>
            </a:r>
          </a:p>
          <a:p>
            <a:pPr algn="ctr"/>
            <a:r>
              <a:rPr lang="en-US" sz="20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DRAF  RANCANGAN  KAWASAN  </a:t>
            </a:r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KHAS </a:t>
            </a:r>
          </a:p>
          <a:p>
            <a:pPr algn="ctr"/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BANDAR  </a:t>
            </a:r>
            <a:r>
              <a:rPr lang="en-US" sz="20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PENGGARAM  2016 - </a:t>
            </a:r>
            <a:r>
              <a:rPr lang="en-US" sz="20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haparral Pro" pitchFamily="18" charset="0"/>
              </a:rPr>
              <a:t>2025</a:t>
            </a:r>
            <a:endParaRPr lang="en-MY" sz="20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haparral Pro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000" y="647711"/>
            <a:ext cx="30003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Edwardian Script ITC" pitchFamily="66" charset="0"/>
              </a:rPr>
              <a:t>Majlis</a:t>
            </a:r>
            <a:r>
              <a:rPr lang="en-US" sz="3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Edwardian Script ITC" pitchFamily="66" charset="0"/>
              </a:rPr>
              <a:t> </a:t>
            </a:r>
            <a:endParaRPr lang="en-MY" sz="30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Edwardian Script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962400" y="4850068"/>
            <a:ext cx="160367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Rockwell Condensed" pitchFamily="18" charset="0"/>
              </a:rPr>
              <a:t>22 OKTOBER 2017  </a:t>
            </a:r>
            <a:r>
              <a:rPr lang="en-US" sz="1000" dirty="0" smtClean="0">
                <a:latin typeface="+mj-lt"/>
              </a:rPr>
              <a:t>I</a:t>
            </a:r>
            <a:r>
              <a:rPr lang="en-US" sz="1000" dirty="0" smtClean="0">
                <a:latin typeface="Rockwell Condensed" pitchFamily="18" charset="0"/>
              </a:rPr>
              <a:t>  AHAD </a:t>
            </a:r>
            <a:r>
              <a:rPr lang="en-US" sz="1000" dirty="0" smtClean="0"/>
              <a:t>I</a:t>
            </a:r>
            <a:r>
              <a:rPr lang="en-US" sz="1000" dirty="0" smtClean="0">
                <a:latin typeface="Rockwell Condensed" pitchFamily="18" charset="0"/>
              </a:rPr>
              <a:t> DEWAN JUBLI INTAN SULTAN IBRAHIM</a:t>
            </a:r>
          </a:p>
        </p:txBody>
      </p:sp>
      <p:pic>
        <p:nvPicPr>
          <p:cNvPr id="26" name="Picture 2" descr="C:\Users\Norhadiyana\Desktop\exco pic.png"/>
          <p:cNvPicPr>
            <a:picLocks noChangeAspect="1" noChangeArrowheads="1"/>
          </p:cNvPicPr>
          <p:nvPr/>
        </p:nvPicPr>
        <p:blipFill rotWithShape="1">
          <a:blip r:embed="rId4" cstate="print"/>
          <a:srcRect r="10737"/>
          <a:stretch/>
        </p:blipFill>
        <p:spPr bwMode="auto">
          <a:xfrm>
            <a:off x="7772400" y="3057888"/>
            <a:ext cx="1371600" cy="2068084"/>
          </a:xfrm>
          <a:prstGeom prst="rect">
            <a:avLst/>
          </a:prstGeom>
          <a:noFill/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4" b="31181"/>
          <a:stretch/>
        </p:blipFill>
        <p:spPr>
          <a:xfrm>
            <a:off x="5181600" y="3091830"/>
            <a:ext cx="3886200" cy="204032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352800" y="3394318"/>
            <a:ext cx="1470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Monotype Corsiva" pitchFamily="66" charset="0"/>
              </a:rPr>
              <a:t>Dirasmikan</a:t>
            </a:r>
            <a:r>
              <a:rPr lang="en-US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Monotype Corsiva" pitchFamily="66" charset="0"/>
              </a:rPr>
              <a:t>Oleh</a:t>
            </a:r>
            <a:r>
              <a:rPr lang="en-US" dirty="0" smtClean="0">
                <a:solidFill>
                  <a:schemeClr val="bg1"/>
                </a:solidFill>
                <a:latin typeface="Monotype Corsiva" pitchFamily="66" charset="0"/>
              </a:rPr>
              <a:t>:</a:t>
            </a:r>
            <a:endParaRPr lang="en-MY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3224314" y="3790950"/>
            <a:ext cx="14501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Rockwell Condensed" pitchFamily="18" charset="0"/>
              </a:rPr>
              <a:t>Y.A.B MENTERI BESAR JOHOR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-3317170" y="4171950"/>
            <a:ext cx="14843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3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Rockwell Condensed" pitchFamily="18" charset="0"/>
              </a:rPr>
              <a:t>DATO’ MOHAMED KHALED BIN NORDIN</a:t>
            </a:r>
            <a:endParaRPr lang="en-MY" sz="2300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Rockwell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65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52</Words>
  <Application>Microsoft Office PowerPoint</Application>
  <PresentationFormat>On-screen Show (16:9)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Server@PRNCG</dc:creator>
  <cp:lastModifiedBy>Server@PRNCG</cp:lastModifiedBy>
  <cp:revision>8</cp:revision>
  <dcterms:created xsi:type="dcterms:W3CDTF">2017-10-18T09:17:12Z</dcterms:created>
  <dcterms:modified xsi:type="dcterms:W3CDTF">2017-10-19T04:40:05Z</dcterms:modified>
</cp:coreProperties>
</file>