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</p:sldIdLst>
  <p:sldSz cy="6858000" cx="9906000"/>
  <p:notesSz cx="6807200" cy="99393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120">
          <p15:clr>
            <a:srgbClr val="000000"/>
          </p15:clr>
        </p15:guide>
      </p15:sldGuideLst>
    </p:ext>
    <p:ext uri="GoogleSlidesCustomDataVersion2">
      <go:slidesCustomData xmlns:go="http://customooxmlschemas.google.com/" r:id="rId9" roundtripDataSignature="AMtx7mh1YkVmYvm5LKA8sUPHXkcMHDJr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B73F3DC-4333-4133-8A75-EF79CC1C24CF}">
  <a:tblStyle styleId="{AB73F3DC-4333-4133-8A75-EF79CC1C24CF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12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34750" y="745425"/>
            <a:ext cx="4538350" cy="3727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0700" y="4721175"/>
            <a:ext cx="5445750" cy="4472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0700" y="4721175"/>
            <a:ext cx="5445750" cy="447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34750" y="745425"/>
            <a:ext cx="4538350" cy="3727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:notes"/>
          <p:cNvSpPr txBox="1"/>
          <p:nvPr>
            <p:ph idx="1" type="body"/>
          </p:nvPr>
        </p:nvSpPr>
        <p:spPr>
          <a:xfrm>
            <a:off x="680700" y="4721175"/>
            <a:ext cx="5445750" cy="447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:notes"/>
          <p:cNvSpPr/>
          <p:nvPr>
            <p:ph idx="2" type="sldImg"/>
          </p:nvPr>
        </p:nvSpPr>
        <p:spPr>
          <a:xfrm>
            <a:off x="1134750" y="745425"/>
            <a:ext cx="4538350" cy="3727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>
            <a:off x="495300" y="1600200"/>
            <a:ext cx="89154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 rot="5400000">
            <a:off x="5370513" y="2085976"/>
            <a:ext cx="5851525" cy="2228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 rot="5400000">
            <a:off x="836613" y="-66674"/>
            <a:ext cx="5851525" cy="6534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 rot="5400000">
            <a:off x="2690019" y="-594519"/>
            <a:ext cx="4525962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/>
          <p:nvPr>
            <p:ph idx="2" type="pic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0" name="Google Shape;40;p8"/>
          <p:cNvSpPr txBox="1"/>
          <p:nvPr>
            <p:ph idx="10" type="dt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8"/>
          <p:cNvSpPr txBox="1"/>
          <p:nvPr>
            <p:ph idx="11" type="ftr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 txBox="1"/>
          <p:nvPr>
            <p:ph idx="10" type="dt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9"/>
          <p:cNvSpPr txBox="1"/>
          <p:nvPr>
            <p:ph idx="11" type="ftr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/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0" type="dt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0"/>
          <p:cNvSpPr txBox="1"/>
          <p:nvPr>
            <p:ph idx="11" type="ftr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 txBox="1"/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55" name="Google Shape;55;p11"/>
          <p:cNvSpPr txBox="1"/>
          <p:nvPr>
            <p:ph idx="2" type="body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6" name="Google Shape;56;p11"/>
          <p:cNvSpPr txBox="1"/>
          <p:nvPr>
            <p:ph idx="3" type="body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57" name="Google Shape;57;p11"/>
          <p:cNvSpPr txBox="1"/>
          <p:nvPr>
            <p:ph idx="4" type="body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idx="1" type="body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64" name="Google Shape;64;p12"/>
          <p:cNvSpPr txBox="1"/>
          <p:nvPr>
            <p:ph idx="2" type="body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495300" y="1600200"/>
            <a:ext cx="89154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" name="Google Shape;84;p1"/>
          <p:cNvCxnSpPr/>
          <p:nvPr/>
        </p:nvCxnSpPr>
        <p:spPr>
          <a:xfrm>
            <a:off x="49530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med" w="med" type="none"/>
            <a:tailEnd len="med" w="med" type="none"/>
          </a:ln>
        </p:spPr>
      </p:cxnSp>
      <p:cxnSp>
        <p:nvCxnSpPr>
          <p:cNvPr id="85" name="Google Shape;85;p1"/>
          <p:cNvCxnSpPr/>
          <p:nvPr/>
        </p:nvCxnSpPr>
        <p:spPr>
          <a:xfrm>
            <a:off x="4953000" y="3429000"/>
            <a:ext cx="4953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86" name="Google Shape;86;p1"/>
          <p:cNvSpPr txBox="1"/>
          <p:nvPr/>
        </p:nvSpPr>
        <p:spPr>
          <a:xfrm>
            <a:off x="5237162" y="985837"/>
            <a:ext cx="4451400" cy="865200"/>
          </a:xfrm>
          <a:prstGeom prst="rect">
            <a:avLst/>
          </a:prstGeom>
          <a:noFill/>
          <a:ln>
            <a:noFill/>
          </a:ln>
        </p:spPr>
        <p:txBody>
          <a:bodyPr anchorCtr="0" anchor="t" bIns="62500" lIns="120225" spcFirstLastPara="1" rIns="120225" wrap="square" tIns="625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PUBLISITI DAN PENYERTAAN AWAM DRAF RANCANGAN STRUKTUR NEGERI SEMBILAN 2040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BORANG BANTAHAN </a:t>
            </a:r>
            <a:endParaRPr/>
          </a:p>
        </p:txBody>
      </p:sp>
      <p:graphicFrame>
        <p:nvGraphicFramePr>
          <p:cNvPr id="87" name="Google Shape;87;p1"/>
          <p:cNvGraphicFramePr/>
          <p:nvPr/>
        </p:nvGraphicFramePr>
        <p:xfrm>
          <a:off x="5562600" y="1905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{AB73F3DC-4333-4133-8A75-EF79CC1C24CF}</a:tableStyleId>
              </a:tblPr>
              <a:tblGrid>
                <a:gridCol w="4017950"/>
              </a:tblGrid>
              <a:tr h="357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KEGUNAAN PEJABAT</a:t>
                      </a:r>
                      <a:endParaRPr/>
                    </a:p>
                  </a:txBody>
                  <a:tcPr marT="60500" marB="60500" marR="125975" marL="125975">
                    <a:solidFill>
                      <a:srgbClr val="FFFFFF"/>
                    </a:solidFill>
                  </a:tcPr>
                </a:tc>
              </a:tr>
              <a:tr h="268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NO. BANTAHAN :</a:t>
                      </a:r>
                      <a:endParaRPr/>
                    </a:p>
                  </a:txBody>
                  <a:tcPr marT="60500" marB="60500" marR="125975" marL="125975">
                    <a:solidFill>
                      <a:srgbClr val="FFFFFF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TARIKH TERIMA:</a:t>
                      </a:r>
                      <a:endParaRPr/>
                    </a:p>
                  </a:txBody>
                  <a:tcPr marT="60500" marB="60500" marR="125975" marL="125975">
                    <a:solidFill>
                      <a:srgbClr val="FFFFFF"/>
                    </a:solidFill>
                  </a:tcPr>
                </a:tc>
              </a:tr>
              <a:tr h="427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TARIKH TUTUP : 3 JULAI 2026 /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                    SEBELUM ATAU PADA PUKUL 4.30 PETANG</a:t>
                      </a:r>
                      <a:endParaRPr/>
                    </a:p>
                  </a:txBody>
                  <a:tcPr marT="60500" marB="60500" marR="125975" marL="125975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89787" y="390525"/>
            <a:ext cx="1209675" cy="350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21450" y="26987"/>
            <a:ext cx="609600" cy="8128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0" name="Google Shape;90;p1"/>
          <p:cNvGrpSpPr/>
          <p:nvPr/>
        </p:nvGrpSpPr>
        <p:grpSpPr>
          <a:xfrm>
            <a:off x="8915400" y="3721100"/>
            <a:ext cx="550862" cy="317500"/>
            <a:chOff x="3360" y="3694"/>
            <a:chExt cx="595" cy="416"/>
          </a:xfrm>
        </p:grpSpPr>
        <p:sp>
          <p:nvSpPr>
            <p:cNvPr id="91" name="Google Shape;91;p1"/>
            <p:cNvSpPr/>
            <p:nvPr/>
          </p:nvSpPr>
          <p:spPr>
            <a:xfrm rot="10800000">
              <a:off x="3360" y="3694"/>
              <a:ext cx="533" cy="416"/>
            </a:xfrm>
            <a:custGeom>
              <a:rect b="b" l="l" r="r" t="t"/>
              <a:pathLst>
                <a:path extrusionOk="0" h="609600" w="1066800">
                  <a:moveTo>
                    <a:pt x="0" y="0"/>
                  </a:moveTo>
                  <a:lnTo>
                    <a:pt x="778477" y="0"/>
                  </a:lnTo>
                  <a:lnTo>
                    <a:pt x="1066800" y="288323"/>
                  </a:lnTo>
                  <a:lnTo>
                    <a:pt x="1066800" y="609600"/>
                  </a:lnTo>
                  <a:lnTo>
                    <a:pt x="0" y="609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cap="flat" cmpd="sng" w="25550">
              <a:solidFill>
                <a:srgbClr val="000000"/>
              </a:solidFill>
              <a:prstDash val="solid"/>
              <a:miter lim="5242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"/>
            <p:cNvSpPr txBox="1"/>
            <p:nvPr/>
          </p:nvSpPr>
          <p:spPr>
            <a:xfrm>
              <a:off x="3374" y="3713"/>
              <a:ext cx="581" cy="33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800" lIns="90000" spcFirstLastPara="1" rIns="90000" wrap="square" tIns="468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Calibri"/>
                <a:buNone/>
              </a:pPr>
              <a:r>
                <a:rPr b="0" i="0" lang="en-US" sz="100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Setem</a:t>
              </a:r>
              <a:endParaRPr/>
            </a:p>
          </p:txBody>
        </p:sp>
      </p:grpSp>
      <p:sp>
        <p:nvSpPr>
          <p:cNvPr id="93" name="Google Shape;93;p1"/>
          <p:cNvSpPr txBox="1"/>
          <p:nvPr/>
        </p:nvSpPr>
        <p:spPr>
          <a:xfrm>
            <a:off x="5822950" y="4470400"/>
            <a:ext cx="3675062" cy="19415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KEPADA: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PENGARAH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JABATAN PERANCANGAN BANDAR DAN DESA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NEGERI SEMBILAN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(PLANMALAYSIA NEGERI SMBILAN)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TINGKAT 3, BLOK A, WISMA NEGERI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70646 SEREMBAN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NEGERI SEMBILAN</a:t>
            </a:r>
            <a:endParaRPr b="1" i="0" sz="1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4" name="Google Shape;94;p1"/>
          <p:cNvGrpSpPr/>
          <p:nvPr/>
        </p:nvGrpSpPr>
        <p:grpSpPr>
          <a:xfrm>
            <a:off x="407988" y="146050"/>
            <a:ext cx="4267199" cy="6367462"/>
            <a:chOff x="5257801" y="185738"/>
            <a:chExt cx="4267199" cy="6367462"/>
          </a:xfrm>
        </p:grpSpPr>
        <p:grpSp>
          <p:nvGrpSpPr>
            <p:cNvPr id="95" name="Google Shape;95;p1"/>
            <p:cNvGrpSpPr/>
            <p:nvPr/>
          </p:nvGrpSpPr>
          <p:grpSpPr>
            <a:xfrm>
              <a:off x="5257801" y="228599"/>
              <a:ext cx="4267199" cy="6324601"/>
              <a:chOff x="381000" y="228600"/>
              <a:chExt cx="4267200" cy="6324653"/>
            </a:xfrm>
          </p:grpSpPr>
          <p:sp>
            <p:nvSpPr>
              <p:cNvPr id="96" name="Google Shape;96;p1"/>
              <p:cNvSpPr txBox="1"/>
              <p:nvPr/>
            </p:nvSpPr>
            <p:spPr>
              <a:xfrm rot="-5400000">
                <a:off x="-647701" y="1257301"/>
                <a:ext cx="6324600" cy="4267199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97" name="Google Shape;97;p1"/>
              <p:cNvCxnSpPr/>
              <p:nvPr/>
            </p:nvCxnSpPr>
            <p:spPr>
              <a:xfrm rot="-5400000">
                <a:off x="-2386038" y="3390928"/>
                <a:ext cx="6324651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miter lim="8000"/>
                <a:headEnd len="med" w="med" type="none"/>
                <a:tailEnd len="med" w="med" type="none"/>
              </a:ln>
            </p:spPr>
          </p:cxnSp>
          <p:cxnSp>
            <p:nvCxnSpPr>
              <p:cNvPr id="98" name="Google Shape;98;p1"/>
              <p:cNvCxnSpPr/>
              <p:nvPr/>
            </p:nvCxnSpPr>
            <p:spPr>
              <a:xfrm flipH="1" rot="-5400000">
                <a:off x="2717799" y="2413036"/>
                <a:ext cx="6350" cy="385445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miter lim="8000"/>
                <a:headEnd len="med" w="med" type="none"/>
                <a:tailEnd len="med" w="med" type="none"/>
              </a:ln>
            </p:spPr>
          </p:cxnSp>
          <p:cxnSp>
            <p:nvCxnSpPr>
              <p:cNvPr id="99" name="Google Shape;99;p1"/>
              <p:cNvCxnSpPr/>
              <p:nvPr/>
            </p:nvCxnSpPr>
            <p:spPr>
              <a:xfrm rot="10800000">
                <a:off x="2720974" y="130193"/>
                <a:ext cx="0" cy="385445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miter lim="8000"/>
                <a:headEnd len="med" w="med" type="none"/>
                <a:tailEnd len="med" w="med" type="none"/>
              </a:ln>
            </p:spPr>
          </p:cxnSp>
          <p:sp>
            <p:nvSpPr>
              <p:cNvPr id="100" name="Google Shape;100;p1"/>
              <p:cNvSpPr txBox="1"/>
              <p:nvPr/>
            </p:nvSpPr>
            <p:spPr>
              <a:xfrm rot="-5400000">
                <a:off x="214820" y="3120529"/>
                <a:ext cx="1486316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000"/>
                  <a:buFont typeface="Arial"/>
                  <a:buNone/>
                </a:pPr>
                <a:r>
                  <a:rPr b="0" i="0" lang="en-US" sz="10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BANTAHAN/ RAYUAN</a:t>
                </a:r>
                <a:endParaRPr/>
              </a:p>
            </p:txBody>
          </p:sp>
          <p:sp>
            <p:nvSpPr>
              <p:cNvPr id="101" name="Google Shape;101;p1"/>
              <p:cNvSpPr txBox="1"/>
              <p:nvPr/>
            </p:nvSpPr>
            <p:spPr>
              <a:xfrm rot="-5400000">
                <a:off x="519918" y="1101893"/>
                <a:ext cx="910834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000"/>
                  <a:buFont typeface="Arial"/>
                  <a:buNone/>
                </a:pPr>
                <a:r>
                  <a:rPr b="0" i="0" lang="en-US" sz="10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CADANGAN</a:t>
                </a:r>
                <a:endParaRPr/>
              </a:p>
            </p:txBody>
          </p:sp>
          <p:sp>
            <p:nvSpPr>
              <p:cNvPr id="102" name="Google Shape;102;p1"/>
              <p:cNvSpPr txBox="1"/>
              <p:nvPr/>
            </p:nvSpPr>
            <p:spPr>
              <a:xfrm rot="-5400000">
                <a:off x="673531" y="4595844"/>
                <a:ext cx="619085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000"/>
                  <a:buFont typeface="Arial"/>
                  <a:buNone/>
                </a:pPr>
                <a:r>
                  <a:rPr b="0" i="0" lang="en-US" sz="10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MUKA</a:t>
                </a:r>
                <a:endParaRPr/>
              </a:p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000"/>
                  <a:buFont typeface="Arial"/>
                  <a:buNone/>
                </a:pPr>
                <a:r>
                  <a:rPr b="0" i="0" lang="en-US" sz="10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SURAT</a:t>
                </a:r>
                <a:endParaRPr/>
              </a:p>
            </p:txBody>
          </p:sp>
          <p:cxnSp>
            <p:nvCxnSpPr>
              <p:cNvPr id="103" name="Google Shape;103;p1"/>
              <p:cNvCxnSpPr/>
              <p:nvPr/>
            </p:nvCxnSpPr>
            <p:spPr>
              <a:xfrm rot="5400000">
                <a:off x="-2019325" y="3390928"/>
                <a:ext cx="6324651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miter lim="8000"/>
                <a:headEnd len="med" w="med" type="none"/>
                <a:tailEnd len="med" w="med" type="none"/>
              </a:ln>
            </p:spPr>
          </p:cxnSp>
        </p:grpSp>
        <p:sp>
          <p:nvSpPr>
            <p:cNvPr id="104" name="Google Shape;104;p1"/>
            <p:cNvSpPr txBox="1"/>
            <p:nvPr/>
          </p:nvSpPr>
          <p:spPr>
            <a:xfrm rot="-5400000">
              <a:off x="2312520" y="3142370"/>
              <a:ext cx="6259513" cy="3462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50"/>
                <a:buFont typeface="Arial"/>
                <a:buNone/>
              </a:pPr>
              <a:r>
                <a:rPr b="1" i="0" lang="en-U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DRAF RANCANGAN STRUKTUR NEGERI SEMBILAN 2040</a:t>
              </a:r>
              <a:endParaRPr/>
            </a:p>
          </p:txBody>
        </p:sp>
        <p:cxnSp>
          <p:nvCxnSpPr>
            <p:cNvPr id="105" name="Google Shape;105;p1"/>
            <p:cNvCxnSpPr/>
            <p:nvPr/>
          </p:nvCxnSpPr>
          <p:spPr>
            <a:xfrm rot="10800000">
              <a:off x="7597775" y="3406775"/>
              <a:ext cx="0" cy="38544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sp>
          <p:nvSpPr>
            <p:cNvPr id="106" name="Google Shape;106;p1"/>
            <p:cNvSpPr txBox="1"/>
            <p:nvPr/>
          </p:nvSpPr>
          <p:spPr>
            <a:xfrm rot="-5400000">
              <a:off x="5443836" y="5825252"/>
              <a:ext cx="795411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n-US" sz="1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PERKARA</a:t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1" name="Google Shape;111;p2"/>
          <p:cNvCxnSpPr/>
          <p:nvPr/>
        </p:nvCxnSpPr>
        <p:spPr>
          <a:xfrm>
            <a:off x="4953000" y="-4762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112" name="Google Shape;112;p2"/>
          <p:cNvSpPr txBox="1"/>
          <p:nvPr/>
        </p:nvSpPr>
        <p:spPr>
          <a:xfrm>
            <a:off x="315912" y="185737"/>
            <a:ext cx="3278187" cy="23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 Rounded"/>
              <a:buNone/>
            </a:pPr>
            <a:r>
              <a:rPr b="1" i="0" lang="en-US" sz="900" u="none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PANDUAN MENGISI BORANG BANTAHAN/CADANGAN</a:t>
            </a:r>
            <a:endParaRPr/>
          </a:p>
        </p:txBody>
      </p:sp>
      <p:sp>
        <p:nvSpPr>
          <p:cNvPr id="113" name="Google Shape;113;p2"/>
          <p:cNvSpPr txBox="1"/>
          <p:nvPr/>
        </p:nvSpPr>
        <p:spPr>
          <a:xfrm>
            <a:off x="381000" y="5438775"/>
            <a:ext cx="6159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i="1" lang="en-US" sz="9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Contoh </a:t>
            </a:r>
            <a:endParaRPr/>
          </a:p>
        </p:txBody>
      </p:sp>
      <p:grpSp>
        <p:nvGrpSpPr>
          <p:cNvPr id="114" name="Google Shape;114;p2"/>
          <p:cNvGrpSpPr/>
          <p:nvPr/>
        </p:nvGrpSpPr>
        <p:grpSpPr>
          <a:xfrm>
            <a:off x="457200" y="5637212"/>
            <a:ext cx="4267200" cy="1143000"/>
            <a:chOff x="336" y="3504"/>
            <a:chExt cx="2688" cy="720"/>
          </a:xfrm>
        </p:grpSpPr>
        <p:grpSp>
          <p:nvGrpSpPr>
            <p:cNvPr id="115" name="Google Shape;115;p2"/>
            <p:cNvGrpSpPr/>
            <p:nvPr/>
          </p:nvGrpSpPr>
          <p:grpSpPr>
            <a:xfrm>
              <a:off x="336" y="3504"/>
              <a:ext cx="2688" cy="720"/>
              <a:chOff x="336" y="3504"/>
              <a:chExt cx="2688" cy="720"/>
            </a:xfrm>
          </p:grpSpPr>
          <p:sp>
            <p:nvSpPr>
              <p:cNvPr id="116" name="Google Shape;116;p2"/>
              <p:cNvSpPr txBox="1"/>
              <p:nvPr/>
            </p:nvSpPr>
            <p:spPr>
              <a:xfrm>
                <a:off x="336" y="3504"/>
                <a:ext cx="2688" cy="720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117" name="Google Shape;117;p2"/>
              <p:cNvCxnSpPr/>
              <p:nvPr/>
            </p:nvCxnSpPr>
            <p:spPr>
              <a:xfrm>
                <a:off x="336" y="3648"/>
                <a:ext cx="2688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med" w="med" type="none"/>
                <a:tailEnd len="med" w="med" type="none"/>
              </a:ln>
            </p:spPr>
          </p:cxnSp>
        </p:grpSp>
        <p:cxnSp>
          <p:nvCxnSpPr>
            <p:cNvPr id="118" name="Google Shape;118;p2"/>
            <p:cNvCxnSpPr/>
            <p:nvPr/>
          </p:nvCxnSpPr>
          <p:spPr>
            <a:xfrm>
              <a:off x="2256" y="3648"/>
              <a:ext cx="0" cy="57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19" name="Google Shape;119;p2"/>
            <p:cNvCxnSpPr/>
            <p:nvPr/>
          </p:nvCxnSpPr>
          <p:spPr>
            <a:xfrm>
              <a:off x="336" y="3841"/>
              <a:ext cx="2688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</p:grpSp>
      <p:sp>
        <p:nvSpPr>
          <p:cNvPr id="120" name="Google Shape;120;p2"/>
          <p:cNvSpPr txBox="1"/>
          <p:nvPr/>
        </p:nvSpPr>
        <p:spPr>
          <a:xfrm>
            <a:off x="457200" y="5637212"/>
            <a:ext cx="4225925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1" i="0" lang="en-US" sz="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DRAF RANCANGAN STRUKTUR NEGERI SEMBILAN 2040</a:t>
            </a:r>
            <a:endParaRPr/>
          </a:p>
        </p:txBody>
      </p:sp>
      <p:sp>
        <p:nvSpPr>
          <p:cNvPr id="121" name="Google Shape;121;p2"/>
          <p:cNvSpPr txBox="1"/>
          <p:nvPr/>
        </p:nvSpPr>
        <p:spPr>
          <a:xfrm>
            <a:off x="488950" y="5946775"/>
            <a:ext cx="609600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i="0" lang="en-US" sz="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PERKARA</a:t>
            </a:r>
            <a:endParaRPr/>
          </a:p>
        </p:txBody>
      </p:sp>
      <p:sp>
        <p:nvSpPr>
          <p:cNvPr id="122" name="Google Shape;122;p2"/>
          <p:cNvSpPr txBox="1"/>
          <p:nvPr/>
        </p:nvSpPr>
        <p:spPr>
          <a:xfrm>
            <a:off x="1330325" y="5946775"/>
            <a:ext cx="744537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i="0" lang="en-US" sz="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MUKASURAT</a:t>
            </a:r>
            <a:endParaRPr/>
          </a:p>
        </p:txBody>
      </p:sp>
      <p:sp>
        <p:nvSpPr>
          <p:cNvPr id="123" name="Google Shape;123;p2"/>
          <p:cNvSpPr txBox="1"/>
          <p:nvPr/>
        </p:nvSpPr>
        <p:spPr>
          <a:xfrm>
            <a:off x="2478087" y="5930900"/>
            <a:ext cx="541337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i="0" lang="en-US" sz="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ULASAN</a:t>
            </a:r>
            <a:endParaRPr/>
          </a:p>
        </p:txBody>
      </p:sp>
      <p:sp>
        <p:nvSpPr>
          <p:cNvPr id="124" name="Google Shape;124;p2"/>
          <p:cNvSpPr txBox="1"/>
          <p:nvPr/>
        </p:nvSpPr>
        <p:spPr>
          <a:xfrm>
            <a:off x="1535112" y="6373812"/>
            <a:ext cx="415925" cy="23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1" i="0" lang="en-US" sz="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6-15</a:t>
            </a:r>
            <a:endParaRPr/>
          </a:p>
        </p:txBody>
      </p:sp>
      <p:sp>
        <p:nvSpPr>
          <p:cNvPr id="125" name="Google Shape;125;p2"/>
          <p:cNvSpPr txBox="1"/>
          <p:nvPr/>
        </p:nvSpPr>
        <p:spPr>
          <a:xfrm>
            <a:off x="2144712" y="6335712"/>
            <a:ext cx="1196975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Perumahan Mampu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Milik</a:t>
            </a:r>
            <a:endParaRPr/>
          </a:p>
        </p:txBody>
      </p:sp>
      <p:sp>
        <p:nvSpPr>
          <p:cNvPr id="126" name="Google Shape;126;p2"/>
          <p:cNvSpPr txBox="1"/>
          <p:nvPr/>
        </p:nvSpPr>
        <p:spPr>
          <a:xfrm>
            <a:off x="3810000" y="6303962"/>
            <a:ext cx="79375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Menambah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Keluasan </a:t>
            </a:r>
            <a:endParaRPr/>
          </a:p>
        </p:txBody>
      </p:sp>
      <p:sp>
        <p:nvSpPr>
          <p:cNvPr id="127" name="Google Shape;127;p2"/>
          <p:cNvSpPr txBox="1"/>
          <p:nvPr/>
        </p:nvSpPr>
        <p:spPr>
          <a:xfrm>
            <a:off x="207962" y="447675"/>
            <a:ext cx="4570412" cy="2224087"/>
          </a:xfrm>
          <a:prstGeom prst="rect">
            <a:avLst/>
          </a:prstGeom>
          <a:noFill/>
          <a:ln>
            <a:noFill/>
          </a:ln>
        </p:spPr>
        <p:txBody>
          <a:bodyPr anchorCtr="0" anchor="t" bIns="62500" lIns="120225" spcFirstLastPara="1" rIns="120225" wrap="square" tIns="62500">
            <a:spAutoFit/>
          </a:bodyPr>
          <a:lstStyle/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Times New Roman"/>
              <a:buAutoNum type="arabicPeriod"/>
            </a:pPr>
            <a:r>
              <a:rPr b="0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Sila isikan nama dan alamat penuh bagi memudahkan dihubungi.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Times New Roman"/>
              <a:buAutoNum type="arabicPeriod"/>
            </a:pPr>
            <a:r>
              <a:rPr b="0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Sila gunakan ruang yang disediakan atau kertas tambahan lain jika perlu.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Times New Roman"/>
              <a:buAutoNum type="arabicPeriod"/>
            </a:pPr>
            <a:r>
              <a:rPr b="0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Bantahan perlulah berkaitan dengan perkara-perkara yang terkandung dalam Draf Rancangan Struktur Negeri Sembilan 2040 Sahaja.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Times New Roman"/>
              <a:buAutoNum type="arabicPeriod"/>
            </a:pPr>
            <a:r>
              <a:rPr b="0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Lipat borang mengikut garisan tanda, tampal setem dan poskan atau hantar sendiri ke alamat berikut:</a:t>
            </a:r>
            <a:endParaRPr/>
          </a:p>
          <a:p>
            <a:pPr indent="-330200" lvl="0" marL="342900" marR="0" rtl="0" algn="just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"/>
              <a:buFont typeface="Times New Roman"/>
              <a:buNone/>
            </a:pPr>
            <a:r>
              <a:t/>
            </a:r>
            <a:endParaRPr b="0" i="0" sz="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just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PENGARAH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Jabatan Perancangan Bandar dan Desa Negeri Sembilan 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(PLANMalaysia Negeri Sembilan)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Tingkat 3, Blok A, Wisma Negeri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b="1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70646 SEREMBAN, NEGERI SEMBILAN</a:t>
            </a:r>
            <a:endParaRPr b="0" i="0" sz="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00"/>
              <a:buFont typeface="Arial"/>
              <a:buNone/>
            </a:pPr>
            <a:r>
              <a:t/>
            </a:r>
            <a:endParaRPr b="0" i="0" sz="1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just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AutoNum type="arabicPeriod" startAt="5"/>
            </a:pPr>
            <a:r>
              <a:rPr b="1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Borang bantahan hendaklah diserahkan pada atau selewatnya </a:t>
            </a:r>
            <a:r>
              <a:rPr b="1" i="0" lang="en-US" sz="8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 JULAI 2026</a:t>
            </a:r>
            <a:r>
              <a:rPr b="0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jam 4.30 petang. 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AutoNum type="arabicPeriod" startAt="5"/>
            </a:pPr>
            <a:r>
              <a:rPr b="0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Untuk sebarang pertanyaan, sila hubungi Jabatan Perancangan Bandar dan Desa Negeri Sembilan melalui telefon </a:t>
            </a:r>
            <a:r>
              <a:rPr b="1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06-7659701</a:t>
            </a:r>
            <a:r>
              <a:rPr b="0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atau emel:</a:t>
            </a:r>
            <a:r>
              <a:rPr b="1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jpbdns@ns.gov.my.</a:t>
            </a:r>
            <a:endParaRPr/>
          </a:p>
        </p:txBody>
      </p:sp>
      <p:grpSp>
        <p:nvGrpSpPr>
          <p:cNvPr id="128" name="Google Shape;128;p2"/>
          <p:cNvGrpSpPr/>
          <p:nvPr/>
        </p:nvGrpSpPr>
        <p:grpSpPr>
          <a:xfrm>
            <a:off x="282575" y="2857500"/>
            <a:ext cx="4745037" cy="1257300"/>
            <a:chOff x="320676" y="3534331"/>
            <a:chExt cx="4745038" cy="1257621"/>
          </a:xfrm>
        </p:grpSpPr>
        <p:sp>
          <p:nvSpPr>
            <p:cNvPr id="129" name="Google Shape;129;p2"/>
            <p:cNvSpPr txBox="1"/>
            <p:nvPr/>
          </p:nvSpPr>
          <p:spPr>
            <a:xfrm>
              <a:off x="320676" y="3534331"/>
              <a:ext cx="4743450" cy="2493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500" lIns="120225" spcFirstLastPara="1" rIns="120225" wrap="square" tIns="625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0" i="0" lang="en-US" sz="8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Nama </a:t>
              </a:r>
              <a:r>
                <a:rPr b="0" i="0" lang="en-US" sz="80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                 :  ……………………………………………………………….........................................................................</a:t>
              </a:r>
              <a:endParaRPr/>
            </a:p>
          </p:txBody>
        </p:sp>
        <p:sp>
          <p:nvSpPr>
            <p:cNvPr id="130" name="Google Shape;130;p2"/>
            <p:cNvSpPr txBox="1"/>
            <p:nvPr/>
          </p:nvSpPr>
          <p:spPr>
            <a:xfrm>
              <a:off x="322264" y="3740009"/>
              <a:ext cx="4743450" cy="2493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500" lIns="120225" spcFirstLastPara="1" rIns="120225" wrap="square" tIns="625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0" i="0" lang="en-US" sz="8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Alamat </a:t>
              </a:r>
              <a:r>
                <a:rPr b="0" i="0" lang="en-US" sz="80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               :  …………………………………………………………………......................................................................</a:t>
              </a:r>
              <a:endParaRPr/>
            </a:p>
          </p:txBody>
        </p:sp>
        <p:sp>
          <p:nvSpPr>
            <p:cNvPr id="131" name="Google Shape;131;p2"/>
            <p:cNvSpPr txBox="1"/>
            <p:nvPr/>
          </p:nvSpPr>
          <p:spPr>
            <a:xfrm>
              <a:off x="322264" y="3962400"/>
              <a:ext cx="4743450" cy="2493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500" lIns="120225" spcFirstLastPara="1" rIns="120225" wrap="square" tIns="625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0" i="0" lang="en-US" sz="8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No. Telefon        </a:t>
              </a:r>
              <a:r>
                <a:rPr b="0" i="0" lang="en-US" sz="80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  ……………………………………………………………...........................................................................</a:t>
              </a:r>
              <a:endParaRPr/>
            </a:p>
          </p:txBody>
        </p:sp>
        <p:sp>
          <p:nvSpPr>
            <p:cNvPr id="132" name="Google Shape;132;p2"/>
            <p:cNvSpPr txBox="1"/>
            <p:nvPr/>
          </p:nvSpPr>
          <p:spPr>
            <a:xfrm>
              <a:off x="320676" y="4191000"/>
              <a:ext cx="4743450" cy="2493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500" lIns="120225" spcFirstLastPara="1" rIns="120225" wrap="square" tIns="625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0" i="0" lang="en-US" sz="8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Tarikh     </a:t>
              </a:r>
              <a:r>
                <a:rPr b="0" i="0" lang="en-US" sz="80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            :  …………………………………………………………………......................................................................</a:t>
              </a:r>
              <a:endParaRPr/>
            </a:p>
          </p:txBody>
        </p:sp>
        <p:sp>
          <p:nvSpPr>
            <p:cNvPr id="133" name="Google Shape;133;p2"/>
            <p:cNvSpPr txBox="1"/>
            <p:nvPr/>
          </p:nvSpPr>
          <p:spPr>
            <a:xfrm>
              <a:off x="320676" y="4419600"/>
              <a:ext cx="4743450" cy="3723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500" lIns="120225" spcFirstLastPara="1" rIns="120225" wrap="square" tIns="625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0" i="0" lang="en-US" sz="8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Adakah anda ingin menyertai perbincangan dan penyiasatan tempatan? Tandakan (/) di kotak yang berkenaan.</a:t>
              </a:r>
              <a:endParaRPr/>
            </a:p>
          </p:txBody>
        </p:sp>
      </p:grpSp>
      <p:grpSp>
        <p:nvGrpSpPr>
          <p:cNvPr id="134" name="Google Shape;134;p2"/>
          <p:cNvGrpSpPr/>
          <p:nvPr/>
        </p:nvGrpSpPr>
        <p:grpSpPr>
          <a:xfrm>
            <a:off x="5257801" y="185737"/>
            <a:ext cx="4267199" cy="6367462"/>
            <a:chOff x="5257801" y="185738"/>
            <a:chExt cx="4267199" cy="6367462"/>
          </a:xfrm>
        </p:grpSpPr>
        <p:grpSp>
          <p:nvGrpSpPr>
            <p:cNvPr id="135" name="Google Shape;135;p2"/>
            <p:cNvGrpSpPr/>
            <p:nvPr/>
          </p:nvGrpSpPr>
          <p:grpSpPr>
            <a:xfrm>
              <a:off x="5257801" y="228599"/>
              <a:ext cx="4267199" cy="6324601"/>
              <a:chOff x="381000" y="228600"/>
              <a:chExt cx="4267200" cy="6324654"/>
            </a:xfrm>
          </p:grpSpPr>
          <p:sp>
            <p:nvSpPr>
              <p:cNvPr id="136" name="Google Shape;136;p2"/>
              <p:cNvSpPr txBox="1"/>
              <p:nvPr/>
            </p:nvSpPr>
            <p:spPr>
              <a:xfrm rot="-5400000">
                <a:off x="-647701" y="1257301"/>
                <a:ext cx="6324600" cy="4267199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137" name="Google Shape;137;p2"/>
              <p:cNvCxnSpPr/>
              <p:nvPr/>
            </p:nvCxnSpPr>
            <p:spPr>
              <a:xfrm rot="-5400000">
                <a:off x="-2386039" y="3390928"/>
                <a:ext cx="6324652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miter lim="8000"/>
                <a:headEnd len="med" w="med" type="none"/>
                <a:tailEnd len="med" w="med" type="none"/>
              </a:ln>
            </p:spPr>
          </p:cxnSp>
          <p:cxnSp>
            <p:nvCxnSpPr>
              <p:cNvPr id="138" name="Google Shape;138;p2"/>
              <p:cNvCxnSpPr/>
              <p:nvPr/>
            </p:nvCxnSpPr>
            <p:spPr>
              <a:xfrm flipH="1" rot="-5400000">
                <a:off x="2717799" y="2413036"/>
                <a:ext cx="6350" cy="385445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miter lim="8000"/>
                <a:headEnd len="med" w="med" type="none"/>
                <a:tailEnd len="med" w="med" type="none"/>
              </a:ln>
            </p:spPr>
          </p:cxnSp>
          <p:cxnSp>
            <p:nvCxnSpPr>
              <p:cNvPr id="139" name="Google Shape;139;p2"/>
              <p:cNvCxnSpPr/>
              <p:nvPr/>
            </p:nvCxnSpPr>
            <p:spPr>
              <a:xfrm rot="10800000">
                <a:off x="2720974" y="130192"/>
                <a:ext cx="0" cy="385445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miter lim="8000"/>
                <a:headEnd len="med" w="med" type="none"/>
                <a:tailEnd len="med" w="med" type="none"/>
              </a:ln>
            </p:spPr>
          </p:cxnSp>
          <p:sp>
            <p:nvSpPr>
              <p:cNvPr id="140" name="Google Shape;140;p2"/>
              <p:cNvSpPr txBox="1"/>
              <p:nvPr/>
            </p:nvSpPr>
            <p:spPr>
              <a:xfrm rot="-5400000">
                <a:off x="609961" y="3120529"/>
                <a:ext cx="696030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000"/>
                  <a:buFont typeface="Arial"/>
                  <a:buNone/>
                </a:pPr>
                <a:r>
                  <a:rPr b="0" i="0" lang="en-US" sz="10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ULASAN</a:t>
                </a:r>
                <a:endParaRPr/>
              </a:p>
            </p:txBody>
          </p:sp>
          <p:sp>
            <p:nvSpPr>
              <p:cNvPr id="141" name="Google Shape;141;p2"/>
              <p:cNvSpPr txBox="1"/>
              <p:nvPr/>
            </p:nvSpPr>
            <p:spPr>
              <a:xfrm rot="-5400000">
                <a:off x="519918" y="1101893"/>
                <a:ext cx="910834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000"/>
                  <a:buFont typeface="Arial"/>
                  <a:buNone/>
                </a:pPr>
                <a:r>
                  <a:rPr b="0" i="0" lang="en-US" sz="10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CADANGAN</a:t>
                </a:r>
                <a:endParaRPr/>
              </a:p>
            </p:txBody>
          </p:sp>
          <p:sp>
            <p:nvSpPr>
              <p:cNvPr id="142" name="Google Shape;142;p2"/>
              <p:cNvSpPr txBox="1"/>
              <p:nvPr/>
            </p:nvSpPr>
            <p:spPr>
              <a:xfrm rot="-5400000">
                <a:off x="673531" y="4595844"/>
                <a:ext cx="619085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000"/>
                  <a:buFont typeface="Arial"/>
                  <a:buNone/>
                </a:pPr>
                <a:r>
                  <a:rPr b="0" i="0" lang="en-US" sz="10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MUKA</a:t>
                </a:r>
                <a:endParaRPr/>
              </a:p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000"/>
                  <a:buFont typeface="Arial"/>
                  <a:buNone/>
                </a:pPr>
                <a:r>
                  <a:rPr b="0" i="0" lang="en-US" sz="10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SURAT</a:t>
                </a:r>
                <a:endParaRPr/>
              </a:p>
            </p:txBody>
          </p:sp>
          <p:cxnSp>
            <p:nvCxnSpPr>
              <p:cNvPr id="143" name="Google Shape;143;p2"/>
              <p:cNvCxnSpPr/>
              <p:nvPr/>
            </p:nvCxnSpPr>
            <p:spPr>
              <a:xfrm rot="5400000">
                <a:off x="-2019327" y="3390928"/>
                <a:ext cx="6324652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miter lim="8000"/>
                <a:headEnd len="med" w="med" type="none"/>
                <a:tailEnd len="med" w="med" type="none"/>
              </a:ln>
            </p:spPr>
          </p:cxnSp>
        </p:grpSp>
        <p:sp>
          <p:nvSpPr>
            <p:cNvPr id="144" name="Google Shape;144;p2"/>
            <p:cNvSpPr txBox="1"/>
            <p:nvPr/>
          </p:nvSpPr>
          <p:spPr>
            <a:xfrm rot="-5400000">
              <a:off x="2312520" y="3142370"/>
              <a:ext cx="6259513" cy="3462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50"/>
                <a:buFont typeface="Arial"/>
                <a:buNone/>
              </a:pPr>
              <a:r>
                <a:rPr b="1" i="0" lang="en-US" sz="105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DRAF RANCANGAN STRUKTUR NEGERI SEMBILAN 2040</a:t>
              </a:r>
              <a:endParaRPr/>
            </a:p>
          </p:txBody>
        </p:sp>
        <p:cxnSp>
          <p:nvCxnSpPr>
            <p:cNvPr id="145" name="Google Shape;145;p2"/>
            <p:cNvCxnSpPr/>
            <p:nvPr/>
          </p:nvCxnSpPr>
          <p:spPr>
            <a:xfrm rot="10800000">
              <a:off x="7597775" y="3406775"/>
              <a:ext cx="0" cy="385445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sp>
          <p:nvSpPr>
            <p:cNvPr id="146" name="Google Shape;146;p2"/>
            <p:cNvSpPr txBox="1"/>
            <p:nvPr/>
          </p:nvSpPr>
          <p:spPr>
            <a:xfrm rot="-5400000">
              <a:off x="5443836" y="5825252"/>
              <a:ext cx="795411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b="0" i="0" lang="en-US" sz="1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PERKARA</a:t>
              </a:r>
              <a:endParaRPr/>
            </a:p>
          </p:txBody>
        </p:sp>
      </p:grpSp>
      <p:cxnSp>
        <p:nvCxnSpPr>
          <p:cNvPr id="147" name="Google Shape;147;p2"/>
          <p:cNvCxnSpPr/>
          <p:nvPr/>
        </p:nvCxnSpPr>
        <p:spPr>
          <a:xfrm>
            <a:off x="1295400" y="5867400"/>
            <a:ext cx="0" cy="914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med" w="med" type="none"/>
            <a:tailEnd len="med" w="med" type="none"/>
          </a:ln>
        </p:spPr>
      </p:cxnSp>
      <p:cxnSp>
        <p:nvCxnSpPr>
          <p:cNvPr id="148" name="Google Shape;148;p2"/>
          <p:cNvCxnSpPr/>
          <p:nvPr/>
        </p:nvCxnSpPr>
        <p:spPr>
          <a:xfrm>
            <a:off x="2133600" y="5867400"/>
            <a:ext cx="0" cy="914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149" name="Google Shape;149;p2"/>
          <p:cNvSpPr txBox="1"/>
          <p:nvPr/>
        </p:nvSpPr>
        <p:spPr>
          <a:xfrm>
            <a:off x="3803650" y="5883275"/>
            <a:ext cx="715962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i="0" lang="en-US" sz="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CADANGAN/</a:t>
            </a:r>
            <a:endParaRPr/>
          </a:p>
        </p:txBody>
      </p:sp>
      <p:sp>
        <p:nvSpPr>
          <p:cNvPr id="150" name="Google Shape;150;p2"/>
          <p:cNvSpPr txBox="1"/>
          <p:nvPr/>
        </p:nvSpPr>
        <p:spPr>
          <a:xfrm>
            <a:off x="381000" y="4484687"/>
            <a:ext cx="4330700" cy="239712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txBody>
          <a:bodyPr anchorCtr="0" anchor="t" bIns="62500" lIns="120225" spcFirstLastPara="1" rIns="120225" wrap="square" tIns="625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1" i="0" lang="en-US" sz="7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UNTUK KEGUNAAN PEJABAT</a:t>
            </a:r>
            <a:endParaRPr/>
          </a:p>
        </p:txBody>
      </p:sp>
      <p:grpSp>
        <p:nvGrpSpPr>
          <p:cNvPr id="151" name="Google Shape;151;p2"/>
          <p:cNvGrpSpPr/>
          <p:nvPr/>
        </p:nvGrpSpPr>
        <p:grpSpPr>
          <a:xfrm>
            <a:off x="331787" y="4724400"/>
            <a:ext cx="4338637" cy="779462"/>
            <a:chOff x="331788" y="4572000"/>
            <a:chExt cx="4338637" cy="779463"/>
          </a:xfrm>
        </p:grpSpPr>
        <p:sp>
          <p:nvSpPr>
            <p:cNvPr id="152" name="Google Shape;152;p2"/>
            <p:cNvSpPr txBox="1"/>
            <p:nvPr/>
          </p:nvSpPr>
          <p:spPr>
            <a:xfrm>
              <a:off x="331788" y="4572000"/>
              <a:ext cx="4338637" cy="2333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500" lIns="120225" spcFirstLastPara="1" rIns="120225" wrap="square" tIns="625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rPr b="0" i="0" lang="en-US" sz="7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Bil. Bantahan       </a:t>
              </a:r>
              <a:r>
                <a:rPr b="0" i="0" lang="en-US" sz="70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  …………………………………………………………………...........................................................................</a:t>
              </a:r>
              <a:endParaRPr/>
            </a:p>
          </p:txBody>
        </p:sp>
        <p:sp>
          <p:nvSpPr>
            <p:cNvPr id="153" name="Google Shape;153;p2"/>
            <p:cNvSpPr txBox="1"/>
            <p:nvPr/>
          </p:nvSpPr>
          <p:spPr>
            <a:xfrm>
              <a:off x="331788" y="4737100"/>
              <a:ext cx="4338637" cy="2333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500" lIns="120225" spcFirstLastPara="1" rIns="120225" wrap="square" tIns="625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rPr b="0" i="0" lang="en-US" sz="7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Tarikh   </a:t>
              </a:r>
              <a:r>
                <a:rPr b="0" i="0" lang="en-US" sz="70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                :  ………………………………………………………………..............................................................................</a:t>
              </a:r>
              <a:endParaRPr/>
            </a:p>
          </p:txBody>
        </p:sp>
        <p:sp>
          <p:nvSpPr>
            <p:cNvPr id="154" name="Google Shape;154;p2"/>
            <p:cNvSpPr txBox="1"/>
            <p:nvPr/>
          </p:nvSpPr>
          <p:spPr>
            <a:xfrm>
              <a:off x="331788" y="4929188"/>
              <a:ext cx="4338637" cy="2333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500" lIns="120225" spcFirstLastPara="1" rIns="120225" wrap="square" tIns="625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rPr b="0" i="0" lang="en-US" sz="7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Nama Pegawai   </a:t>
              </a:r>
              <a:r>
                <a:rPr b="0" i="0" lang="en-US" sz="70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  …………………………………………………………….................................................................................</a:t>
              </a:r>
              <a:endParaRPr/>
            </a:p>
          </p:txBody>
        </p:sp>
        <p:sp>
          <p:nvSpPr>
            <p:cNvPr id="155" name="Google Shape;155;p2"/>
            <p:cNvSpPr txBox="1"/>
            <p:nvPr/>
          </p:nvSpPr>
          <p:spPr>
            <a:xfrm>
              <a:off x="331788" y="5118100"/>
              <a:ext cx="4338637" cy="2333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2500" lIns="120225" spcFirstLastPara="1" rIns="120225" wrap="square" tIns="625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r>
                <a:rPr b="0" i="0" lang="en-US" sz="700" u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Catatan     </a:t>
              </a:r>
              <a:r>
                <a:rPr b="0" i="0" lang="en-US" sz="700" u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          :  …………………………………………………………………...........................................................................</a:t>
              </a:r>
              <a:endParaRPr/>
            </a:p>
          </p:txBody>
        </p:sp>
      </p:grpSp>
      <p:sp>
        <p:nvSpPr>
          <p:cNvPr id="156" name="Google Shape;156;p2"/>
          <p:cNvSpPr txBox="1"/>
          <p:nvPr/>
        </p:nvSpPr>
        <p:spPr>
          <a:xfrm>
            <a:off x="609600" y="6324600"/>
            <a:ext cx="517525" cy="23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9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Bab 6 </a:t>
            </a:r>
            <a:endParaRPr/>
          </a:p>
        </p:txBody>
      </p:sp>
      <p:sp>
        <p:nvSpPr>
          <p:cNvPr id="157" name="Google Shape;157;p2"/>
          <p:cNvSpPr txBox="1"/>
          <p:nvPr/>
        </p:nvSpPr>
        <p:spPr>
          <a:xfrm>
            <a:off x="641350" y="4148137"/>
            <a:ext cx="457200" cy="26987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"/>
          <p:cNvSpPr txBox="1"/>
          <p:nvPr/>
        </p:nvSpPr>
        <p:spPr>
          <a:xfrm>
            <a:off x="1128712" y="4176712"/>
            <a:ext cx="461962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i="0" lang="en-US" sz="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HADIR</a:t>
            </a:r>
            <a:endParaRPr/>
          </a:p>
        </p:txBody>
      </p:sp>
      <p:sp>
        <p:nvSpPr>
          <p:cNvPr id="159" name="Google Shape;159;p2"/>
          <p:cNvSpPr txBox="1"/>
          <p:nvPr/>
        </p:nvSpPr>
        <p:spPr>
          <a:xfrm>
            <a:off x="2166937" y="4156075"/>
            <a:ext cx="457200" cy="26987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"/>
          <p:cNvSpPr txBox="1"/>
          <p:nvPr/>
        </p:nvSpPr>
        <p:spPr>
          <a:xfrm>
            <a:off x="2616200" y="4184650"/>
            <a:ext cx="750887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i="0" lang="en-US" sz="7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TIDAK HADIR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2012-12-11T08:07:06Z</dcterms:created>
  <dc:creator>IBRAHIM</dc:creator>
</cp:coreProperties>
</file>