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9" r:id="rId3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2BD"/>
    <a:srgbClr val="44546A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222" y="72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0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7" y="1"/>
            <a:ext cx="29470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17C3C-C2F5-4DEA-A466-01E160CD29DF}" type="datetimeFigureOut">
              <a:rPr lang="en-MY" smtClean="0"/>
              <a:t>11/3/2026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78376"/>
            <a:ext cx="5440046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70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7" y="9431339"/>
            <a:ext cx="29470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967C0-ADFD-440C-B6C5-4B4FD734629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921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967C0-ADFD-440C-B6C5-4B4FD7346290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697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11/3/2026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949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11/3/2026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86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11/3/2026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3772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11/3/2026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240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11/3/2026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686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11/3/2026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677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11/3/2026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831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11/3/2026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477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11/3/2026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975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11/3/2026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334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512-0565-41DF-BFA0-642E4018BAE6}" type="datetimeFigureOut">
              <a:rPr lang="en-MY" smtClean="0"/>
              <a:t>11/3/2026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500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31512-0565-41DF-BFA0-642E4018BAE6}" type="datetimeFigureOut">
              <a:rPr lang="en-MY" smtClean="0"/>
              <a:t>11/3/2026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6D1B-E146-4EBC-A4E8-62C0A7D8AB7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70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Rectangle 1106">
            <a:extLst>
              <a:ext uri="{FF2B5EF4-FFF2-40B4-BE49-F238E27FC236}">
                <a16:creationId xmlns:a16="http://schemas.microsoft.com/office/drawing/2014/main" id="{4D1D87D8-7C90-18EB-B14B-6F986033CD91}"/>
              </a:ext>
            </a:extLst>
          </p:cNvPr>
          <p:cNvSpPr/>
          <p:nvPr/>
        </p:nvSpPr>
        <p:spPr>
          <a:xfrm>
            <a:off x="86496" y="841762"/>
            <a:ext cx="3342504" cy="6349270"/>
          </a:xfrm>
          <a:prstGeom prst="rect">
            <a:avLst/>
          </a:prstGeom>
          <a:solidFill>
            <a:srgbClr val="3182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85" name="Rectangle: Rounded Corners 1084">
            <a:extLst>
              <a:ext uri="{FF2B5EF4-FFF2-40B4-BE49-F238E27FC236}">
                <a16:creationId xmlns:a16="http://schemas.microsoft.com/office/drawing/2014/main" id="{5CA7F62D-B4A3-E772-5A7D-3AF0766CB787}"/>
              </a:ext>
            </a:extLst>
          </p:cNvPr>
          <p:cNvSpPr/>
          <p:nvPr/>
        </p:nvSpPr>
        <p:spPr>
          <a:xfrm>
            <a:off x="228599" y="9233525"/>
            <a:ext cx="3078341" cy="480275"/>
          </a:xfrm>
          <a:prstGeom prst="roundRect">
            <a:avLst>
              <a:gd name="adj" fmla="val 50000"/>
            </a:avLst>
          </a:prstGeom>
          <a:solidFill>
            <a:srgbClr val="3182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86498" y="841762"/>
            <a:ext cx="3338382" cy="8971078"/>
          </a:xfrm>
          <a:prstGeom prst="rect">
            <a:avLst/>
          </a:prstGeom>
          <a:noFill/>
          <a:ln>
            <a:solidFill>
              <a:srgbClr val="203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noProof="1"/>
          </a:p>
        </p:txBody>
      </p:sp>
      <p:sp>
        <p:nvSpPr>
          <p:cNvPr id="5" name="Rectangle 4"/>
          <p:cNvSpPr/>
          <p:nvPr/>
        </p:nvSpPr>
        <p:spPr>
          <a:xfrm>
            <a:off x="3483944" y="114301"/>
            <a:ext cx="3279322" cy="9698540"/>
          </a:xfrm>
          <a:prstGeom prst="rect">
            <a:avLst/>
          </a:prstGeom>
          <a:noFill/>
          <a:ln>
            <a:solidFill>
              <a:srgbClr val="274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noProof="1"/>
          </a:p>
        </p:txBody>
      </p:sp>
      <p:sp>
        <p:nvSpPr>
          <p:cNvPr id="7" name="TextBox 6"/>
          <p:cNvSpPr txBox="1"/>
          <p:nvPr/>
        </p:nvSpPr>
        <p:spPr>
          <a:xfrm>
            <a:off x="3550935" y="635765"/>
            <a:ext cx="31509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2500" b="1" noProof="1">
                <a:latin typeface="Arial Black" panose="020B0A04020102020204" pitchFamily="34" charset="0"/>
              </a:rPr>
              <a:t>BORANG</a:t>
            </a:r>
          </a:p>
          <a:p>
            <a:pPr algn="ctr"/>
            <a:r>
              <a:rPr lang="ms-MY" sz="2500" b="1" noProof="1">
                <a:latin typeface="Arial Black" panose="020B0A04020102020204" pitchFamily="34" charset="0"/>
              </a:rPr>
              <a:t>MAKLUM BALAS PELANGGAN</a:t>
            </a:r>
          </a:p>
        </p:txBody>
      </p:sp>
      <p:sp>
        <p:nvSpPr>
          <p:cNvPr id="8" name="Rectangle 7"/>
          <p:cNvSpPr/>
          <p:nvPr/>
        </p:nvSpPr>
        <p:spPr>
          <a:xfrm>
            <a:off x="86496" y="114301"/>
            <a:ext cx="3338382" cy="656509"/>
          </a:xfrm>
          <a:prstGeom prst="rect">
            <a:avLst/>
          </a:prstGeom>
          <a:solidFill>
            <a:srgbClr val="3182BD"/>
          </a:solidFill>
          <a:ln>
            <a:solidFill>
              <a:srgbClr val="203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PROSEDUR PENGENDALIAN</a:t>
            </a:r>
          </a:p>
          <a:p>
            <a:pPr algn="ctr"/>
            <a:r>
              <a:rPr lang="ms-MY" sz="1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MAKLUM BALAS PELANGGAN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497" y="970597"/>
            <a:ext cx="324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s-MY" noProof="1"/>
          </a:p>
        </p:txBody>
      </p:sp>
      <p:sp>
        <p:nvSpPr>
          <p:cNvPr id="12" name="Rectangle 11"/>
          <p:cNvSpPr/>
          <p:nvPr/>
        </p:nvSpPr>
        <p:spPr>
          <a:xfrm>
            <a:off x="157899" y="1453709"/>
            <a:ext cx="3178425" cy="263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1200" b="1" noProof="1">
                <a:solidFill>
                  <a:schemeClr val="tx1"/>
                </a:solidFill>
                <a:latin typeface="Century Gothic" panose="020B0502020202020204" pitchFamily="34" charset="0"/>
              </a:rPr>
              <a:t>Cop Rasmi Jabatan</a:t>
            </a:r>
          </a:p>
          <a:p>
            <a:pPr algn="ctr"/>
            <a:endParaRPr lang="ms-MY" sz="1200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ms-MY" sz="1200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ms-MY" sz="1200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ms-MY" sz="1200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ms-MY" sz="1200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br>
              <a:rPr lang="ms-MY" sz="1200" b="1" noProof="1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ms-MY" sz="1200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ms-MY" sz="1200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ms-MY" sz="1300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ms-MY" sz="1300" b="1" noProof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ms-MY" sz="1300" b="1" noProof="1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</a:t>
            </a:r>
          </a:p>
          <a:p>
            <a:pPr algn="ctr"/>
            <a:r>
              <a:rPr lang="ms-MY" sz="1300" b="1" noProof="1">
                <a:solidFill>
                  <a:schemeClr val="tx1"/>
                </a:solidFill>
                <a:latin typeface="Century Gothic" panose="020B0502020202020204" pitchFamily="34" charset="0"/>
              </a:rPr>
              <a:t>(Tarikh Terima Borang)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8692" y="7382208"/>
            <a:ext cx="3249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s-MY" sz="1200" b="1" noProof="1">
                <a:latin typeface="Century Gothic" panose="020B0502020202020204" pitchFamily="34" charset="0"/>
              </a:rPr>
              <a:t>Mohon Tuan/Puan meluangkan sedikit masa untuk memberikan maklum balas terhadap perkhidmatan kami dan serahkan kepada mana-mana Pegawai atau dialamatkan terus ke PLANMalaysia</a:t>
            </a:r>
          </a:p>
          <a:p>
            <a:pPr algn="just"/>
            <a:endParaRPr lang="ms-MY" sz="1200" b="1" noProof="1">
              <a:latin typeface="Century Gothic" panose="020B0502020202020204" pitchFamily="34" charset="0"/>
            </a:endParaRPr>
          </a:p>
          <a:p>
            <a:pPr algn="just"/>
            <a:r>
              <a:rPr lang="ms-MY" sz="1200" b="1" noProof="1">
                <a:latin typeface="Century Gothic" panose="020B0502020202020204" pitchFamily="34" charset="0"/>
              </a:rPr>
              <a:t>Komitmen dan kerjasama Tuan/Puan amatlah dihargai.</a:t>
            </a:r>
          </a:p>
          <a:p>
            <a:pPr algn="just"/>
            <a:endParaRPr lang="ms-MY" sz="1200" b="1" noProof="1">
              <a:latin typeface="Century Gothic" panose="020B0502020202020204" pitchFamily="34" charset="0"/>
            </a:endParaRPr>
          </a:p>
          <a:p>
            <a:pPr algn="ctr"/>
            <a:endParaRPr lang="ms-MY" sz="1200" b="1" noProof="1">
              <a:latin typeface="Century Gothic" panose="020B0502020202020204" pitchFamily="34" charset="0"/>
            </a:endParaRPr>
          </a:p>
          <a:p>
            <a:pPr algn="ctr"/>
            <a:endParaRPr lang="ms-MY" sz="1200" b="1" noProof="1">
              <a:latin typeface="Century Gothic" panose="020B0502020202020204" pitchFamily="34" charset="0"/>
            </a:endParaRPr>
          </a:p>
          <a:p>
            <a:pPr algn="ctr"/>
            <a:r>
              <a:rPr lang="ms-MY" sz="1200" b="1" noProof="1">
                <a:latin typeface="Century Gothic" panose="020B0502020202020204" pitchFamily="34" charset="0"/>
              </a:rPr>
              <a:t>TERIMA KASIH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055" y="9204357"/>
            <a:ext cx="32498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s-MY" sz="16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03-8091 0000</a:t>
            </a:r>
          </a:p>
          <a:p>
            <a:pPr algn="ctr"/>
            <a:r>
              <a:rPr lang="ms-MY" sz="1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www.planmalaysia.gov.my</a:t>
            </a:r>
          </a:p>
        </p:txBody>
      </p:sp>
      <p:grpSp>
        <p:nvGrpSpPr>
          <p:cNvPr id="1086" name="Группа 10745">
            <a:extLst>
              <a:ext uri="{FF2B5EF4-FFF2-40B4-BE49-F238E27FC236}">
                <a16:creationId xmlns:a16="http://schemas.microsoft.com/office/drawing/2014/main" id="{D6E9313A-3C63-677B-DB77-72779A2D6B3E}"/>
              </a:ext>
            </a:extLst>
          </p:cNvPr>
          <p:cNvGrpSpPr>
            <a:grpSpLocks/>
          </p:cNvGrpSpPr>
          <p:nvPr/>
        </p:nvGrpSpPr>
        <p:grpSpPr bwMode="auto">
          <a:xfrm>
            <a:off x="219624" y="9285090"/>
            <a:ext cx="436684" cy="480275"/>
            <a:chOff x="7010401" y="2524126"/>
            <a:chExt cx="890587" cy="979488"/>
          </a:xfrm>
        </p:grpSpPr>
        <p:sp>
          <p:nvSpPr>
            <p:cNvPr id="1087" name="Freeform 503">
              <a:extLst>
                <a:ext uri="{FF2B5EF4-FFF2-40B4-BE49-F238E27FC236}">
                  <a16:creationId xmlns:a16="http://schemas.microsoft.com/office/drawing/2014/main" id="{DDC49ACE-09C1-AFEF-ADB3-5F7E3E6B1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138" y="3233738"/>
              <a:ext cx="3175" cy="0"/>
            </a:xfrm>
            <a:custGeom>
              <a:avLst/>
              <a:gdLst>
                <a:gd name="T0" fmla="*/ 2147483646 w 1"/>
                <a:gd name="T1" fmla="*/ 0 w 1"/>
                <a:gd name="T2" fmla="*/ 2147483646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088" name="Picture 504">
              <a:extLst>
                <a:ext uri="{FF2B5EF4-FFF2-40B4-BE49-F238E27FC236}">
                  <a16:creationId xmlns:a16="http://schemas.microsoft.com/office/drawing/2014/main" id="{330795CF-83B3-D273-9561-8DA60DD36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7913" y="3209926"/>
              <a:ext cx="46038" cy="460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9" name="Freeform 505">
              <a:extLst>
                <a:ext uri="{FF2B5EF4-FFF2-40B4-BE49-F238E27FC236}">
                  <a16:creationId xmlns:a16="http://schemas.microsoft.com/office/drawing/2014/main" id="{E31396B7-3990-CC63-F354-36C82FD1E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138" y="3233738"/>
              <a:ext cx="3175" cy="0"/>
            </a:xfrm>
            <a:custGeom>
              <a:avLst/>
              <a:gdLst>
                <a:gd name="T0" fmla="*/ 2147483646 w 1"/>
                <a:gd name="T1" fmla="*/ 0 w 1"/>
                <a:gd name="T2" fmla="*/ 2147483646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noFill/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0" name="Freeform 506">
              <a:extLst>
                <a:ext uri="{FF2B5EF4-FFF2-40B4-BE49-F238E27FC236}">
                  <a16:creationId xmlns:a16="http://schemas.microsoft.com/office/drawing/2014/main" id="{79044DEB-D80C-5342-BEF7-E93988047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1" y="3068638"/>
              <a:ext cx="382588" cy="434975"/>
            </a:xfrm>
            <a:custGeom>
              <a:avLst/>
              <a:gdLst>
                <a:gd name="T0" fmla="*/ 2147483646 w 102"/>
                <a:gd name="T1" fmla="*/ 2147483646 h 116"/>
                <a:gd name="T2" fmla="*/ 2147483646 w 102"/>
                <a:gd name="T3" fmla="*/ 2147483646 h 116"/>
                <a:gd name="T4" fmla="*/ 2147483646 w 102"/>
                <a:gd name="T5" fmla="*/ 2147483646 h 116"/>
                <a:gd name="T6" fmla="*/ 0 w 102"/>
                <a:gd name="T7" fmla="*/ 2147483646 h 116"/>
                <a:gd name="T8" fmla="*/ 0 w 102"/>
                <a:gd name="T9" fmla="*/ 2147483646 h 116"/>
                <a:gd name="T10" fmla="*/ 2147483646 w 102"/>
                <a:gd name="T11" fmla="*/ 2147483646 h 116"/>
                <a:gd name="T12" fmla="*/ 2147483646 w 102"/>
                <a:gd name="T13" fmla="*/ 2147483646 h 116"/>
                <a:gd name="T14" fmla="*/ 2147483646 w 102"/>
                <a:gd name="T15" fmla="*/ 0 h 116"/>
                <a:gd name="T16" fmla="*/ 2147483646 w 102"/>
                <a:gd name="T17" fmla="*/ 2147483646 h 116"/>
                <a:gd name="T18" fmla="*/ 2147483646 w 102"/>
                <a:gd name="T19" fmla="*/ 2147483646 h 116"/>
                <a:gd name="T20" fmla="*/ 2147483646 w 102"/>
                <a:gd name="T21" fmla="*/ 2147483646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2" h="116">
                  <a:moveTo>
                    <a:pt x="59" y="113"/>
                  </a:moveTo>
                  <a:cubicBezTo>
                    <a:pt x="45" y="111"/>
                    <a:pt x="30" y="110"/>
                    <a:pt x="16" y="105"/>
                  </a:cubicBezTo>
                  <a:cubicBezTo>
                    <a:pt x="12" y="104"/>
                    <a:pt x="7" y="102"/>
                    <a:pt x="3" y="99"/>
                  </a:cubicBezTo>
                  <a:cubicBezTo>
                    <a:pt x="0" y="96"/>
                    <a:pt x="0" y="93"/>
                    <a:pt x="0" y="89"/>
                  </a:cubicBezTo>
                  <a:cubicBezTo>
                    <a:pt x="0" y="84"/>
                    <a:pt x="0" y="78"/>
                    <a:pt x="0" y="72"/>
                  </a:cubicBezTo>
                  <a:cubicBezTo>
                    <a:pt x="0" y="36"/>
                    <a:pt x="23" y="28"/>
                    <a:pt x="38" y="22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3" y="10"/>
                    <a:pt x="81" y="0"/>
                    <a:pt x="82" y="0"/>
                  </a:cubicBezTo>
                  <a:cubicBezTo>
                    <a:pt x="84" y="19"/>
                    <a:pt x="88" y="39"/>
                    <a:pt x="92" y="59"/>
                  </a:cubicBezTo>
                  <a:cubicBezTo>
                    <a:pt x="95" y="78"/>
                    <a:pt x="98" y="97"/>
                    <a:pt x="102" y="116"/>
                  </a:cubicBezTo>
                  <a:cubicBezTo>
                    <a:pt x="102" y="116"/>
                    <a:pt x="74" y="115"/>
                    <a:pt x="59" y="113"/>
                  </a:cubicBezTo>
                  <a:close/>
                </a:path>
              </a:pathLst>
            </a:custGeom>
            <a:noFill/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1" name="Freeform 507">
              <a:extLst>
                <a:ext uri="{FF2B5EF4-FFF2-40B4-BE49-F238E27FC236}">
                  <a16:creationId xmlns:a16="http://schemas.microsoft.com/office/drawing/2014/main" id="{26A29F8A-670F-3C13-4531-DF9900132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3065463"/>
              <a:ext cx="390525" cy="438150"/>
            </a:xfrm>
            <a:custGeom>
              <a:avLst/>
              <a:gdLst>
                <a:gd name="T0" fmla="*/ 2147483646 w 104"/>
                <a:gd name="T1" fmla="*/ 2147483646 h 117"/>
                <a:gd name="T2" fmla="*/ 2147483646 w 104"/>
                <a:gd name="T3" fmla="*/ 2147483646 h 117"/>
                <a:gd name="T4" fmla="*/ 2147483646 w 104"/>
                <a:gd name="T5" fmla="*/ 0 h 117"/>
                <a:gd name="T6" fmla="*/ 2147483646 w 104"/>
                <a:gd name="T7" fmla="*/ 2147483646 h 117"/>
                <a:gd name="T8" fmla="*/ 2147483646 w 104"/>
                <a:gd name="T9" fmla="*/ 2147483646 h 117"/>
                <a:gd name="T10" fmla="*/ 0 w 104"/>
                <a:gd name="T11" fmla="*/ 2147483646 h 117"/>
                <a:gd name="T12" fmla="*/ 2147483646 w 104"/>
                <a:gd name="T13" fmla="*/ 2147483646 h 117"/>
                <a:gd name="T14" fmla="*/ 2147483646 w 104"/>
                <a:gd name="T15" fmla="*/ 2147483646 h 117"/>
                <a:gd name="T16" fmla="*/ 2147483646 w 104"/>
                <a:gd name="T17" fmla="*/ 2147483646 h 117"/>
                <a:gd name="T18" fmla="*/ 2147483646 w 104"/>
                <a:gd name="T19" fmla="*/ 2147483646 h 117"/>
                <a:gd name="T20" fmla="*/ 2147483646 w 104"/>
                <a:gd name="T21" fmla="*/ 2147483646 h 117"/>
                <a:gd name="T22" fmla="*/ 2147483646 w 104"/>
                <a:gd name="T23" fmla="*/ 2147483646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4" h="117">
                  <a:moveTo>
                    <a:pt x="65" y="23"/>
                  </a:moveTo>
                  <a:cubicBezTo>
                    <a:pt x="54" y="19"/>
                    <a:pt x="43" y="15"/>
                    <a:pt x="32" y="11"/>
                  </a:cubicBezTo>
                  <a:cubicBezTo>
                    <a:pt x="29" y="10"/>
                    <a:pt x="23" y="1"/>
                    <a:pt x="21" y="0"/>
                  </a:cubicBezTo>
                  <a:cubicBezTo>
                    <a:pt x="21" y="8"/>
                    <a:pt x="18" y="17"/>
                    <a:pt x="17" y="25"/>
                  </a:cubicBezTo>
                  <a:cubicBezTo>
                    <a:pt x="15" y="36"/>
                    <a:pt x="13" y="46"/>
                    <a:pt x="12" y="56"/>
                  </a:cubicBezTo>
                  <a:cubicBezTo>
                    <a:pt x="8" y="77"/>
                    <a:pt x="5" y="97"/>
                    <a:pt x="0" y="117"/>
                  </a:cubicBezTo>
                  <a:cubicBezTo>
                    <a:pt x="18" y="117"/>
                    <a:pt x="37" y="115"/>
                    <a:pt x="55" y="113"/>
                  </a:cubicBezTo>
                  <a:cubicBezTo>
                    <a:pt x="63" y="112"/>
                    <a:pt x="71" y="110"/>
                    <a:pt x="79" y="108"/>
                  </a:cubicBezTo>
                  <a:cubicBezTo>
                    <a:pt x="86" y="106"/>
                    <a:pt x="97" y="104"/>
                    <a:pt x="101" y="98"/>
                  </a:cubicBezTo>
                  <a:cubicBezTo>
                    <a:pt x="102" y="97"/>
                    <a:pt x="102" y="96"/>
                    <a:pt x="102" y="96"/>
                  </a:cubicBezTo>
                  <a:cubicBezTo>
                    <a:pt x="104" y="88"/>
                    <a:pt x="103" y="81"/>
                    <a:pt x="103" y="73"/>
                  </a:cubicBezTo>
                  <a:cubicBezTo>
                    <a:pt x="103" y="37"/>
                    <a:pt x="80" y="29"/>
                    <a:pt x="65" y="23"/>
                  </a:cubicBezTo>
                  <a:close/>
                </a:path>
              </a:pathLst>
            </a:custGeom>
            <a:noFill/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2" name="Freeform 508">
              <a:extLst>
                <a:ext uri="{FF2B5EF4-FFF2-40B4-BE49-F238E27FC236}">
                  <a16:creationId xmlns:a16="http://schemas.microsoft.com/office/drawing/2014/main" id="{1042D7DE-B49C-2CD3-82A9-17E3EFF06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1" y="2524126"/>
              <a:ext cx="433388" cy="203200"/>
            </a:xfrm>
            <a:custGeom>
              <a:avLst/>
              <a:gdLst>
                <a:gd name="T0" fmla="*/ 0 w 115"/>
                <a:gd name="T1" fmla="*/ 2147483646 h 54"/>
                <a:gd name="T2" fmla="*/ 2147483646 w 115"/>
                <a:gd name="T3" fmla="*/ 2147483646 h 54"/>
                <a:gd name="T4" fmla="*/ 2147483646 w 115"/>
                <a:gd name="T5" fmla="*/ 2147483646 h 54"/>
                <a:gd name="T6" fmla="*/ 2147483646 w 115"/>
                <a:gd name="T7" fmla="*/ 214748364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54">
                  <a:moveTo>
                    <a:pt x="0" y="54"/>
                  </a:moveTo>
                  <a:cubicBezTo>
                    <a:pt x="1" y="41"/>
                    <a:pt x="5" y="27"/>
                    <a:pt x="14" y="17"/>
                  </a:cubicBezTo>
                  <a:cubicBezTo>
                    <a:pt x="23" y="5"/>
                    <a:pt x="36" y="1"/>
                    <a:pt x="51" y="1"/>
                  </a:cubicBezTo>
                  <a:cubicBezTo>
                    <a:pt x="80" y="0"/>
                    <a:pt x="115" y="21"/>
                    <a:pt x="114" y="54"/>
                  </a:cubicBezTo>
                </a:path>
              </a:pathLst>
            </a:custGeom>
            <a:noFill/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3" name="Freeform 509">
              <a:extLst>
                <a:ext uri="{FF2B5EF4-FFF2-40B4-BE49-F238E27FC236}">
                  <a16:creationId xmlns:a16="http://schemas.microsoft.com/office/drawing/2014/main" id="{A6E1A545-0D0B-253D-1430-F151E9D1A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2670176"/>
              <a:ext cx="522288" cy="398463"/>
            </a:xfrm>
            <a:custGeom>
              <a:avLst/>
              <a:gdLst>
                <a:gd name="T0" fmla="*/ 2147483646 w 139"/>
                <a:gd name="T1" fmla="*/ 2147483646 h 106"/>
                <a:gd name="T2" fmla="*/ 2147483646 w 139"/>
                <a:gd name="T3" fmla="*/ 2147483646 h 106"/>
                <a:gd name="T4" fmla="*/ 2147483646 w 139"/>
                <a:gd name="T5" fmla="*/ 2147483646 h 106"/>
                <a:gd name="T6" fmla="*/ 2147483646 w 139"/>
                <a:gd name="T7" fmla="*/ 2147483646 h 106"/>
                <a:gd name="T8" fmla="*/ 2147483646 w 139"/>
                <a:gd name="T9" fmla="*/ 2147483646 h 106"/>
                <a:gd name="T10" fmla="*/ 2147483646 w 139"/>
                <a:gd name="T11" fmla="*/ 2147483646 h 106"/>
                <a:gd name="T12" fmla="*/ 2147483646 w 139"/>
                <a:gd name="T13" fmla="*/ 2147483646 h 106"/>
                <a:gd name="T14" fmla="*/ 2147483646 w 139"/>
                <a:gd name="T15" fmla="*/ 2147483646 h 106"/>
                <a:gd name="T16" fmla="*/ 2147483646 w 139"/>
                <a:gd name="T17" fmla="*/ 2147483646 h 106"/>
                <a:gd name="T18" fmla="*/ 2147483646 w 139"/>
                <a:gd name="T19" fmla="*/ 2147483646 h 106"/>
                <a:gd name="T20" fmla="*/ 2147483646 w 139"/>
                <a:gd name="T21" fmla="*/ 2147483646 h 106"/>
                <a:gd name="T22" fmla="*/ 2147483646 w 139"/>
                <a:gd name="T23" fmla="*/ 2147483646 h 106"/>
                <a:gd name="T24" fmla="*/ 2147483646 w 139"/>
                <a:gd name="T25" fmla="*/ 2147483646 h 106"/>
                <a:gd name="T26" fmla="*/ 2147483646 w 139"/>
                <a:gd name="T27" fmla="*/ 2147483646 h 106"/>
                <a:gd name="T28" fmla="*/ 2147483646 w 139"/>
                <a:gd name="T29" fmla="*/ 2147483646 h 106"/>
                <a:gd name="T30" fmla="*/ 2147483646 w 139"/>
                <a:gd name="T31" fmla="*/ 2147483646 h 106"/>
                <a:gd name="T32" fmla="*/ 2147483646 w 139"/>
                <a:gd name="T33" fmla="*/ 2147483646 h 106"/>
                <a:gd name="T34" fmla="*/ 2147483646 w 139"/>
                <a:gd name="T35" fmla="*/ 2147483646 h 106"/>
                <a:gd name="T36" fmla="*/ 2147483646 w 139"/>
                <a:gd name="T37" fmla="*/ 2147483646 h 106"/>
                <a:gd name="T38" fmla="*/ 2147483646 w 139"/>
                <a:gd name="T39" fmla="*/ 2147483646 h 106"/>
                <a:gd name="T40" fmla="*/ 2147483646 w 139"/>
                <a:gd name="T41" fmla="*/ 2147483646 h 106"/>
                <a:gd name="T42" fmla="*/ 2147483646 w 139"/>
                <a:gd name="T43" fmla="*/ 2147483646 h 106"/>
                <a:gd name="T44" fmla="*/ 2147483646 w 139"/>
                <a:gd name="T45" fmla="*/ 2147483646 h 106"/>
                <a:gd name="T46" fmla="*/ 2147483646 w 139"/>
                <a:gd name="T47" fmla="*/ 2147483646 h 106"/>
                <a:gd name="T48" fmla="*/ 2147483646 w 139"/>
                <a:gd name="T49" fmla="*/ 2147483646 h 106"/>
                <a:gd name="T50" fmla="*/ 2147483646 w 139"/>
                <a:gd name="T51" fmla="*/ 2147483646 h 106"/>
                <a:gd name="T52" fmla="*/ 2147483646 w 139"/>
                <a:gd name="T53" fmla="*/ 2147483646 h 106"/>
                <a:gd name="T54" fmla="*/ 2147483646 w 139"/>
                <a:gd name="T55" fmla="*/ 2147483646 h 106"/>
                <a:gd name="T56" fmla="*/ 2147483646 w 139"/>
                <a:gd name="T57" fmla="*/ 2147483646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9" h="106">
                  <a:moveTo>
                    <a:pt x="106" y="105"/>
                  </a:moveTo>
                  <a:cubicBezTo>
                    <a:pt x="103" y="100"/>
                    <a:pt x="103" y="100"/>
                    <a:pt x="103" y="100"/>
                  </a:cubicBezTo>
                  <a:cubicBezTo>
                    <a:pt x="111" y="92"/>
                    <a:pt x="116" y="82"/>
                    <a:pt x="120" y="70"/>
                  </a:cubicBezTo>
                  <a:cubicBezTo>
                    <a:pt x="120" y="68"/>
                    <a:pt x="121" y="65"/>
                    <a:pt x="122" y="63"/>
                  </a:cubicBezTo>
                  <a:cubicBezTo>
                    <a:pt x="124" y="63"/>
                    <a:pt x="126" y="62"/>
                    <a:pt x="127" y="61"/>
                  </a:cubicBezTo>
                  <a:cubicBezTo>
                    <a:pt x="130" y="58"/>
                    <a:pt x="131" y="54"/>
                    <a:pt x="132" y="51"/>
                  </a:cubicBezTo>
                  <a:cubicBezTo>
                    <a:pt x="134" y="43"/>
                    <a:pt x="139" y="17"/>
                    <a:pt x="12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5" y="15"/>
                    <a:pt x="124" y="16"/>
                  </a:cubicBezTo>
                  <a:cubicBezTo>
                    <a:pt x="117" y="17"/>
                    <a:pt x="119" y="29"/>
                    <a:pt x="118" y="34"/>
                  </a:cubicBezTo>
                  <a:cubicBezTo>
                    <a:pt x="118" y="35"/>
                    <a:pt x="116" y="42"/>
                    <a:pt x="115" y="40"/>
                  </a:cubicBezTo>
                  <a:cubicBezTo>
                    <a:pt x="114" y="37"/>
                    <a:pt x="114" y="33"/>
                    <a:pt x="114" y="31"/>
                  </a:cubicBezTo>
                  <a:cubicBezTo>
                    <a:pt x="113" y="22"/>
                    <a:pt x="114" y="10"/>
                    <a:pt x="105" y="5"/>
                  </a:cubicBezTo>
                  <a:cubicBezTo>
                    <a:pt x="97" y="0"/>
                    <a:pt x="86" y="3"/>
                    <a:pt x="78" y="4"/>
                  </a:cubicBezTo>
                  <a:cubicBezTo>
                    <a:pt x="66" y="6"/>
                    <a:pt x="54" y="6"/>
                    <a:pt x="42" y="7"/>
                  </a:cubicBezTo>
                  <a:cubicBezTo>
                    <a:pt x="31" y="8"/>
                    <a:pt x="26" y="15"/>
                    <a:pt x="25" y="25"/>
                  </a:cubicBezTo>
                  <a:cubicBezTo>
                    <a:pt x="25" y="26"/>
                    <a:pt x="24" y="40"/>
                    <a:pt x="22" y="39"/>
                  </a:cubicBezTo>
                  <a:cubicBezTo>
                    <a:pt x="19" y="38"/>
                    <a:pt x="20" y="30"/>
                    <a:pt x="19" y="28"/>
                  </a:cubicBezTo>
                  <a:cubicBezTo>
                    <a:pt x="19" y="23"/>
                    <a:pt x="18" y="17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0" y="17"/>
                    <a:pt x="5" y="43"/>
                    <a:pt x="7" y="51"/>
                  </a:cubicBezTo>
                  <a:cubicBezTo>
                    <a:pt x="8" y="54"/>
                    <a:pt x="9" y="58"/>
                    <a:pt x="12" y="61"/>
                  </a:cubicBezTo>
                  <a:cubicBezTo>
                    <a:pt x="12" y="62"/>
                    <a:pt x="14" y="63"/>
                    <a:pt x="15" y="64"/>
                  </a:cubicBezTo>
                  <a:cubicBezTo>
                    <a:pt x="16" y="64"/>
                    <a:pt x="16" y="64"/>
                    <a:pt x="17" y="64"/>
                  </a:cubicBezTo>
                  <a:cubicBezTo>
                    <a:pt x="19" y="65"/>
                    <a:pt x="19" y="66"/>
                    <a:pt x="20" y="68"/>
                  </a:cubicBezTo>
                  <a:cubicBezTo>
                    <a:pt x="21" y="75"/>
                    <a:pt x="23" y="80"/>
                    <a:pt x="26" y="86"/>
                  </a:cubicBezTo>
                  <a:cubicBezTo>
                    <a:pt x="27" y="89"/>
                    <a:pt x="29" y="92"/>
                    <a:pt x="31" y="94"/>
                  </a:cubicBezTo>
                  <a:cubicBezTo>
                    <a:pt x="32" y="96"/>
                    <a:pt x="36" y="100"/>
                    <a:pt x="36" y="101"/>
                  </a:cubicBezTo>
                  <a:cubicBezTo>
                    <a:pt x="35" y="103"/>
                    <a:pt x="34" y="104"/>
                    <a:pt x="34" y="106"/>
                  </a:cubicBezTo>
                </a:path>
              </a:pathLst>
            </a:custGeom>
            <a:noFill/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Freeform 510">
              <a:extLst>
                <a:ext uri="{FF2B5EF4-FFF2-40B4-BE49-F238E27FC236}">
                  <a16:creationId xmlns:a16="http://schemas.microsoft.com/office/drawing/2014/main" id="{7D4E04C7-DD03-C7AB-8E38-AF867180A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413" y="2906713"/>
              <a:ext cx="157163" cy="120650"/>
            </a:xfrm>
            <a:custGeom>
              <a:avLst/>
              <a:gdLst>
                <a:gd name="T0" fmla="*/ 2147483646 w 42"/>
                <a:gd name="T1" fmla="*/ 0 h 32"/>
                <a:gd name="T2" fmla="*/ 0 w 42"/>
                <a:gd name="T3" fmla="*/ 2147483646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32">
                  <a:moveTo>
                    <a:pt x="42" y="0"/>
                  </a:moveTo>
                  <a:cubicBezTo>
                    <a:pt x="42" y="0"/>
                    <a:pt x="27" y="23"/>
                    <a:pt x="0" y="32"/>
                  </a:cubicBezTo>
                </a:path>
              </a:pathLst>
            </a:custGeom>
            <a:noFill/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Oval 511">
              <a:extLst>
                <a:ext uri="{FF2B5EF4-FFF2-40B4-BE49-F238E27FC236}">
                  <a16:creationId xmlns:a16="http://schemas.microsoft.com/office/drawing/2014/main" id="{CF04D274-79FD-7E38-4D70-1BEF27F00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2201" y="3005138"/>
              <a:ext cx="49213" cy="52388"/>
            </a:xfrm>
            <a:prstGeom prst="ellipse">
              <a:avLst/>
            </a:prstGeom>
            <a:noFill/>
            <a:ln w="158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1096" name="Line 512">
              <a:extLst>
                <a:ext uri="{FF2B5EF4-FFF2-40B4-BE49-F238E27FC236}">
                  <a16:creationId xmlns:a16="http://schemas.microsoft.com/office/drawing/2014/main" id="{EC67FC64-BA1D-856C-D719-DF8459304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2988" y="3503613"/>
              <a:ext cx="117475" cy="0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7" name="Freeform 513">
              <a:extLst>
                <a:ext uri="{FF2B5EF4-FFF2-40B4-BE49-F238E27FC236}">
                  <a16:creationId xmlns:a16="http://schemas.microsoft.com/office/drawing/2014/main" id="{D2F33AD0-FABC-47AE-EB34-B7BF760B9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1" y="3225801"/>
              <a:ext cx="60325" cy="41275"/>
            </a:xfrm>
            <a:custGeom>
              <a:avLst/>
              <a:gdLst>
                <a:gd name="T0" fmla="*/ 2147483646 w 38"/>
                <a:gd name="T1" fmla="*/ 0 h 26"/>
                <a:gd name="T2" fmla="*/ 2147483646 w 38"/>
                <a:gd name="T3" fmla="*/ 2147483646 h 26"/>
                <a:gd name="T4" fmla="*/ 0 w 38"/>
                <a:gd name="T5" fmla="*/ 2147483646 h 26"/>
                <a:gd name="T6" fmla="*/ 0 w 38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lnTo>
                    <a:pt x="38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8" name="Line 514">
              <a:extLst>
                <a:ext uri="{FF2B5EF4-FFF2-40B4-BE49-F238E27FC236}">
                  <a16:creationId xmlns:a16="http://schemas.microsoft.com/office/drawing/2014/main" id="{7BFE934A-3AED-45A2-4E8A-9F938B1A1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6801" y="3267076"/>
              <a:ext cx="22225" cy="236538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9" name="Line 515">
              <a:extLst>
                <a:ext uri="{FF2B5EF4-FFF2-40B4-BE49-F238E27FC236}">
                  <a16:creationId xmlns:a16="http://schemas.microsoft.com/office/drawing/2014/main" id="{D9DAAB1D-2858-F0CF-49E1-2D14A6227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9188" y="3267076"/>
              <a:ext cx="22225" cy="236538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0" name="Line 516">
              <a:extLst>
                <a:ext uri="{FF2B5EF4-FFF2-40B4-BE49-F238E27FC236}">
                  <a16:creationId xmlns:a16="http://schemas.microsoft.com/office/drawing/2014/main" id="{1FB40593-9966-DBA4-1A7C-C048FA62F1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1" y="3316288"/>
              <a:ext cx="0" cy="26988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1" name="Line 517">
              <a:extLst>
                <a:ext uri="{FF2B5EF4-FFF2-40B4-BE49-F238E27FC236}">
                  <a16:creationId xmlns:a16="http://schemas.microsoft.com/office/drawing/2014/main" id="{7B708A55-2417-05A2-1A21-E0CA9F94A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5363" y="2827338"/>
              <a:ext cx="63500" cy="0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2" name="Line 518">
              <a:extLst>
                <a:ext uri="{FF2B5EF4-FFF2-40B4-BE49-F238E27FC236}">
                  <a16:creationId xmlns:a16="http://schemas.microsoft.com/office/drawing/2014/main" id="{A2DC967E-169B-0A0F-61D0-07D3203BB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1413" y="2827338"/>
              <a:ext cx="63500" cy="0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3" name="Freeform 519">
              <a:extLst>
                <a:ext uri="{FF2B5EF4-FFF2-40B4-BE49-F238E27FC236}">
                  <a16:creationId xmlns:a16="http://schemas.microsoft.com/office/drawing/2014/main" id="{9E113BC0-2E45-A8D0-CCCA-0EC4C889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776" y="3432176"/>
              <a:ext cx="161925" cy="30163"/>
            </a:xfrm>
            <a:custGeom>
              <a:avLst/>
              <a:gdLst>
                <a:gd name="T0" fmla="*/ 2147483646 w 43"/>
                <a:gd name="T1" fmla="*/ 2147483646 h 8"/>
                <a:gd name="T2" fmla="*/ 0 w 43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8">
                  <a:moveTo>
                    <a:pt x="43" y="8"/>
                  </a:moveTo>
                  <a:cubicBezTo>
                    <a:pt x="28" y="6"/>
                    <a:pt x="13" y="5"/>
                    <a:pt x="0" y="0"/>
                  </a:cubicBezTo>
                </a:path>
              </a:pathLst>
            </a:custGeom>
            <a:noFill/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4" name="Freeform 520">
              <a:extLst>
                <a:ext uri="{FF2B5EF4-FFF2-40B4-BE49-F238E27FC236}">
                  <a16:creationId xmlns:a16="http://schemas.microsoft.com/office/drawing/2014/main" id="{75B9B48B-10CC-DE28-AF45-345B7AEB0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6" y="3151188"/>
              <a:ext cx="123825" cy="49213"/>
            </a:xfrm>
            <a:custGeom>
              <a:avLst/>
              <a:gdLst>
                <a:gd name="T0" fmla="*/ 2147483646 w 33"/>
                <a:gd name="T1" fmla="*/ 2147483646 h 13"/>
                <a:gd name="T2" fmla="*/ 0 w 33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13">
                  <a:moveTo>
                    <a:pt x="33" y="13"/>
                  </a:moveTo>
                  <a:cubicBezTo>
                    <a:pt x="22" y="9"/>
                    <a:pt x="11" y="4"/>
                    <a:pt x="0" y="0"/>
                  </a:cubicBezTo>
                </a:path>
              </a:pathLst>
            </a:custGeom>
            <a:noFill/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5" name="Line 521">
              <a:extLst>
                <a:ext uri="{FF2B5EF4-FFF2-40B4-BE49-F238E27FC236}">
                  <a16:creationId xmlns:a16="http://schemas.microsoft.com/office/drawing/2014/main" id="{540AEB49-B2A7-1274-18E3-A243E67766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77101" y="3467101"/>
              <a:ext cx="15875" cy="0"/>
            </a:xfrm>
            <a:prstGeom prst="line">
              <a:avLst/>
            </a:prstGeom>
            <a:noFill/>
            <a:ln w="1587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6" name="Freeform 522">
              <a:extLst>
                <a:ext uri="{FF2B5EF4-FFF2-40B4-BE49-F238E27FC236}">
                  <a16:creationId xmlns:a16="http://schemas.microsoft.com/office/drawing/2014/main" id="{09E2CDC7-5CA1-5D58-E6A6-B5F84AA4C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1" y="3106738"/>
              <a:ext cx="263525" cy="127000"/>
            </a:xfrm>
            <a:custGeom>
              <a:avLst/>
              <a:gdLst>
                <a:gd name="T0" fmla="*/ 0 w 70"/>
                <a:gd name="T1" fmla="*/ 2147483646 h 34"/>
                <a:gd name="T2" fmla="*/ 2147483646 w 70"/>
                <a:gd name="T3" fmla="*/ 2147483646 h 34"/>
                <a:gd name="T4" fmla="*/ 2147483646 w 70"/>
                <a:gd name="T5" fmla="*/ 2147483646 h 34"/>
                <a:gd name="T6" fmla="*/ 2147483646 w 70"/>
                <a:gd name="T7" fmla="*/ 2147483646 h 34"/>
                <a:gd name="T8" fmla="*/ 2147483646 w 70"/>
                <a:gd name="T9" fmla="*/ 2147483646 h 34"/>
                <a:gd name="T10" fmla="*/ 2147483646 w 70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34">
                  <a:moveTo>
                    <a:pt x="0" y="2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4" y="8"/>
                    <a:pt x="6" y="12"/>
                    <a:pt x="9" y="16"/>
                  </a:cubicBezTo>
                  <a:cubicBezTo>
                    <a:pt x="15" y="23"/>
                    <a:pt x="23" y="32"/>
                    <a:pt x="33" y="34"/>
                  </a:cubicBezTo>
                  <a:cubicBezTo>
                    <a:pt x="34" y="34"/>
                    <a:pt x="35" y="34"/>
                    <a:pt x="37" y="34"/>
                  </a:cubicBezTo>
                  <a:cubicBezTo>
                    <a:pt x="50" y="32"/>
                    <a:pt x="64" y="11"/>
                    <a:pt x="70" y="0"/>
                  </a:cubicBezTo>
                </a:path>
              </a:pathLst>
            </a:custGeom>
            <a:noFill/>
            <a:ln w="1587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12" name="Picture 1111">
            <a:extLst>
              <a:ext uri="{FF2B5EF4-FFF2-40B4-BE49-F238E27FC236}">
                <a16:creationId xmlns:a16="http://schemas.microsoft.com/office/drawing/2014/main" id="{61D017E9-68DF-3B24-175B-C8465781C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736" y="2781776"/>
            <a:ext cx="1974534" cy="572169"/>
          </a:xfrm>
          <a:prstGeom prst="rect">
            <a:avLst/>
          </a:prstGeom>
        </p:spPr>
      </p:pic>
      <p:sp>
        <p:nvSpPr>
          <p:cNvPr id="1116" name="TextBox 1115">
            <a:extLst>
              <a:ext uri="{FF2B5EF4-FFF2-40B4-BE49-F238E27FC236}">
                <a16:creationId xmlns:a16="http://schemas.microsoft.com/office/drawing/2014/main" id="{F612E6EF-5ED8-8CCE-AF96-2F4A7E750D9E}"/>
              </a:ext>
            </a:extLst>
          </p:cNvPr>
          <p:cNvSpPr txBox="1"/>
          <p:nvPr/>
        </p:nvSpPr>
        <p:spPr>
          <a:xfrm>
            <a:off x="66463" y="878846"/>
            <a:ext cx="3779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13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Untuk tindakan pejabat</a:t>
            </a:r>
            <a:br>
              <a:rPr lang="ms-MY" sz="1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ms-MY" sz="10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(Hendaklah dilengkapkan oleh Bahagian/PPZ/Unit)</a:t>
            </a:r>
            <a:endParaRPr lang="ms-MY" sz="1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122426-2CCC-075D-1028-8C9ECEC23840}"/>
              </a:ext>
            </a:extLst>
          </p:cNvPr>
          <p:cNvGrpSpPr/>
          <p:nvPr/>
        </p:nvGrpSpPr>
        <p:grpSpPr>
          <a:xfrm>
            <a:off x="66463" y="4129999"/>
            <a:ext cx="3350533" cy="2909444"/>
            <a:chOff x="66463" y="4079509"/>
            <a:chExt cx="3350533" cy="2909444"/>
          </a:xfrm>
        </p:grpSpPr>
        <p:sp>
          <p:nvSpPr>
            <p:cNvPr id="1117" name="TextBox 1116">
              <a:extLst>
                <a:ext uri="{FF2B5EF4-FFF2-40B4-BE49-F238E27FC236}">
                  <a16:creationId xmlns:a16="http://schemas.microsoft.com/office/drawing/2014/main" id="{F981D283-BD3E-6882-CB98-9446DD446E5C}"/>
                </a:ext>
              </a:extLst>
            </p:cNvPr>
            <p:cNvSpPr txBox="1"/>
            <p:nvPr/>
          </p:nvSpPr>
          <p:spPr>
            <a:xfrm>
              <a:off x="66463" y="4079509"/>
              <a:ext cx="246337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300" b="1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Tindakan :</a:t>
              </a:r>
              <a:endParaRPr lang="ms-MY" sz="1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A89213E-C79E-4D11-8FA9-34A7392F9103}"/>
                </a:ext>
              </a:extLst>
            </p:cNvPr>
            <p:cNvSpPr/>
            <p:nvPr/>
          </p:nvSpPr>
          <p:spPr>
            <a:xfrm>
              <a:off x="1118886" y="5314479"/>
              <a:ext cx="2217438" cy="1674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noProof="1"/>
            </a:p>
          </p:txBody>
        </p:sp>
        <p:grpSp>
          <p:nvGrpSpPr>
            <p:cNvPr id="1121" name="Group 1120">
              <a:extLst>
                <a:ext uri="{FF2B5EF4-FFF2-40B4-BE49-F238E27FC236}">
                  <a16:creationId xmlns:a16="http://schemas.microsoft.com/office/drawing/2014/main" id="{9973A71A-AD6F-2119-F58C-4DE360986709}"/>
                </a:ext>
              </a:extLst>
            </p:cNvPr>
            <p:cNvGrpSpPr/>
            <p:nvPr/>
          </p:nvGrpSpPr>
          <p:grpSpPr>
            <a:xfrm>
              <a:off x="1118886" y="4325381"/>
              <a:ext cx="2298110" cy="492443"/>
              <a:chOff x="1118886" y="4325381"/>
              <a:chExt cx="2298110" cy="49244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118886" y="4396034"/>
                <a:ext cx="387626" cy="268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 noProof="1"/>
              </a:p>
            </p:txBody>
          </p:sp>
          <p:sp>
            <p:nvSpPr>
              <p:cNvPr id="1118" name="TextBox 1117">
                <a:extLst>
                  <a:ext uri="{FF2B5EF4-FFF2-40B4-BE49-F238E27FC236}">
                    <a16:creationId xmlns:a16="http://schemas.microsoft.com/office/drawing/2014/main" id="{82513E40-70A5-D72F-949E-94AC4A5CB481}"/>
                  </a:ext>
                </a:extLst>
              </p:cNvPr>
              <p:cNvSpPr txBox="1"/>
              <p:nvPr/>
            </p:nvSpPr>
            <p:spPr>
              <a:xfrm>
                <a:off x="1482860" y="4325381"/>
                <a:ext cx="19341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s-MY" sz="1300" b="1" noProof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Diselesaikan oleh Bahagian/PPZ/Unit</a:t>
                </a:r>
              </a:p>
            </p:txBody>
          </p:sp>
        </p:grpSp>
        <p:grpSp>
          <p:nvGrpSpPr>
            <p:cNvPr id="1120" name="Group 1119">
              <a:extLst>
                <a:ext uri="{FF2B5EF4-FFF2-40B4-BE49-F238E27FC236}">
                  <a16:creationId xmlns:a16="http://schemas.microsoft.com/office/drawing/2014/main" id="{D0922638-0985-E8C5-F1DE-9C0A9820D3A8}"/>
                </a:ext>
              </a:extLst>
            </p:cNvPr>
            <p:cNvGrpSpPr/>
            <p:nvPr/>
          </p:nvGrpSpPr>
          <p:grpSpPr>
            <a:xfrm>
              <a:off x="1118886" y="4817824"/>
              <a:ext cx="2298110" cy="307898"/>
              <a:chOff x="1118886" y="4817824"/>
              <a:chExt cx="2298110" cy="3078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18886" y="4857366"/>
                <a:ext cx="387626" cy="268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 noProof="1"/>
              </a:p>
            </p:txBody>
          </p:sp>
          <p:sp>
            <p:nvSpPr>
              <p:cNvPr id="1119" name="TextBox 1118">
                <a:extLst>
                  <a:ext uri="{FF2B5EF4-FFF2-40B4-BE49-F238E27FC236}">
                    <a16:creationId xmlns:a16="http://schemas.microsoft.com/office/drawing/2014/main" id="{2F1C71D5-38A0-970B-6D7E-E91BA97E2AEA}"/>
                  </a:ext>
                </a:extLst>
              </p:cNvPr>
              <p:cNvSpPr txBox="1"/>
              <p:nvPr/>
            </p:nvSpPr>
            <p:spPr>
              <a:xfrm>
                <a:off x="1482860" y="4817824"/>
                <a:ext cx="193413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s-MY" sz="1300" b="1" noProof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Dirujuk kepada: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FE6400-73A3-7F5D-E2BE-0399D88425A0}"/>
              </a:ext>
            </a:extLst>
          </p:cNvPr>
          <p:cNvGrpSpPr/>
          <p:nvPr/>
        </p:nvGrpSpPr>
        <p:grpSpPr>
          <a:xfrm>
            <a:off x="3734895" y="2098704"/>
            <a:ext cx="2739047" cy="5084828"/>
            <a:chOff x="8064326" y="2098704"/>
            <a:chExt cx="2739047" cy="508482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FC081E-CF77-2DCE-7150-F5831EAD2D2B}"/>
                </a:ext>
              </a:extLst>
            </p:cNvPr>
            <p:cNvSpPr/>
            <p:nvPr/>
          </p:nvSpPr>
          <p:spPr>
            <a:xfrm>
              <a:off x="8101915" y="3623968"/>
              <a:ext cx="2663871" cy="3483942"/>
            </a:xfrm>
            <a:custGeom>
              <a:avLst/>
              <a:gdLst>
                <a:gd name="connsiteX0" fmla="*/ 1437621 w 2663871"/>
                <a:gd name="connsiteY0" fmla="*/ 3420506 h 3483942"/>
                <a:gd name="connsiteX1" fmla="*/ 1427497 w 2663871"/>
                <a:gd name="connsiteY1" fmla="*/ 3421560 h 3483942"/>
                <a:gd name="connsiteX2" fmla="*/ 1437621 w 2663871"/>
                <a:gd name="connsiteY2" fmla="*/ 3423036 h 3483942"/>
                <a:gd name="connsiteX3" fmla="*/ 1775902 w 2663871"/>
                <a:gd name="connsiteY3" fmla="*/ 3412714 h 3483942"/>
                <a:gd name="connsiteX4" fmla="*/ 1749310 w 2663871"/>
                <a:gd name="connsiteY4" fmla="*/ 3422446 h 3483942"/>
                <a:gd name="connsiteX5" fmla="*/ 1729568 w 2663871"/>
                <a:gd name="connsiteY5" fmla="*/ 3427522 h 3483942"/>
                <a:gd name="connsiteX6" fmla="*/ 1647795 w 2663871"/>
                <a:gd name="connsiteY6" fmla="*/ 3438882 h 3483942"/>
                <a:gd name="connsiteX7" fmla="*/ 1413787 w 2663871"/>
                <a:gd name="connsiteY7" fmla="*/ 3471756 h 3483942"/>
                <a:gd name="connsiteX8" fmla="*/ 1457107 w 2663871"/>
                <a:gd name="connsiteY8" fmla="*/ 3478208 h 3483942"/>
                <a:gd name="connsiteX9" fmla="*/ 1414576 w 2663871"/>
                <a:gd name="connsiteY9" fmla="*/ 3480355 h 3483942"/>
                <a:gd name="connsiteX10" fmla="*/ 1403160 w 2663871"/>
                <a:gd name="connsiteY10" fmla="*/ 3478662 h 3483942"/>
                <a:gd name="connsiteX11" fmla="*/ 1383838 w 2663871"/>
                <a:gd name="connsiteY11" fmla="*/ 3475975 h 3483942"/>
                <a:gd name="connsiteX12" fmla="*/ 1379829 w 2663871"/>
                <a:gd name="connsiteY12" fmla="*/ 3472179 h 3483942"/>
                <a:gd name="connsiteX13" fmla="*/ 1384892 w 2663871"/>
                <a:gd name="connsiteY13" fmla="*/ 3467538 h 3483942"/>
                <a:gd name="connsiteX14" fmla="*/ 1389533 w 2663871"/>
                <a:gd name="connsiteY14" fmla="*/ 3466906 h 3483942"/>
                <a:gd name="connsiteX15" fmla="*/ 1407038 w 2663871"/>
                <a:gd name="connsiteY15" fmla="*/ 3464375 h 3483942"/>
                <a:gd name="connsiteX16" fmla="*/ 1469047 w 2663871"/>
                <a:gd name="connsiteY16" fmla="*/ 3455518 h 3483942"/>
                <a:gd name="connsiteX17" fmla="*/ 1657391 w 2663871"/>
                <a:gd name="connsiteY17" fmla="*/ 3429153 h 3483942"/>
                <a:gd name="connsiteX18" fmla="*/ 1757269 w 2663871"/>
                <a:gd name="connsiteY18" fmla="*/ 3415302 h 3483942"/>
                <a:gd name="connsiteX19" fmla="*/ 1557420 w 2663871"/>
                <a:gd name="connsiteY19" fmla="*/ 3408062 h 3483942"/>
                <a:gd name="connsiteX20" fmla="*/ 1445634 w 2663871"/>
                <a:gd name="connsiteY20" fmla="*/ 3419662 h 3483942"/>
                <a:gd name="connsiteX21" fmla="*/ 1446057 w 2663871"/>
                <a:gd name="connsiteY21" fmla="*/ 3423246 h 3483942"/>
                <a:gd name="connsiteX22" fmla="*/ 1446057 w 2663871"/>
                <a:gd name="connsiteY22" fmla="*/ 3423036 h 3483942"/>
                <a:gd name="connsiteX23" fmla="*/ 808466 w 2663871"/>
                <a:gd name="connsiteY23" fmla="*/ 3282146 h 3483942"/>
                <a:gd name="connsiteX24" fmla="*/ 807410 w 2663871"/>
                <a:gd name="connsiteY24" fmla="*/ 3292060 h 3483942"/>
                <a:gd name="connsiteX25" fmla="*/ 822597 w 2663871"/>
                <a:gd name="connsiteY25" fmla="*/ 3287419 h 3483942"/>
                <a:gd name="connsiteX26" fmla="*/ 1076747 w 2663871"/>
                <a:gd name="connsiteY26" fmla="*/ 3252406 h 3483942"/>
                <a:gd name="connsiteX27" fmla="*/ 932062 w 2663871"/>
                <a:gd name="connsiteY27" fmla="*/ 3260422 h 3483942"/>
                <a:gd name="connsiteX28" fmla="*/ 1057343 w 2663871"/>
                <a:gd name="connsiteY28" fmla="*/ 3278981 h 3483942"/>
                <a:gd name="connsiteX29" fmla="*/ 1207303 w 2663871"/>
                <a:gd name="connsiteY29" fmla="*/ 3266749 h 3483942"/>
                <a:gd name="connsiteX30" fmla="*/ 1076747 w 2663871"/>
                <a:gd name="connsiteY30" fmla="*/ 3252406 h 3483942"/>
                <a:gd name="connsiteX31" fmla="*/ 1571760 w 2663871"/>
                <a:gd name="connsiteY31" fmla="*/ 3251565 h 3483942"/>
                <a:gd name="connsiteX32" fmla="*/ 1431292 w 2663871"/>
                <a:gd name="connsiteY32" fmla="*/ 3264851 h 3483942"/>
                <a:gd name="connsiteX33" fmla="*/ 1445002 w 2663871"/>
                <a:gd name="connsiteY33" fmla="*/ 3411646 h 3483942"/>
                <a:gd name="connsiteX34" fmla="*/ 1588423 w 2663871"/>
                <a:gd name="connsiteY34" fmla="*/ 3396884 h 3483942"/>
                <a:gd name="connsiteX35" fmla="*/ 1309807 w 2663871"/>
                <a:gd name="connsiteY35" fmla="*/ 3251565 h 3483942"/>
                <a:gd name="connsiteX36" fmla="*/ 1309807 w 2663871"/>
                <a:gd name="connsiteY36" fmla="*/ 3251774 h 3483942"/>
                <a:gd name="connsiteX37" fmla="*/ 1309807 w 2663871"/>
                <a:gd name="connsiteY37" fmla="*/ 3404897 h 3483942"/>
                <a:gd name="connsiteX38" fmla="*/ 1393962 w 2663871"/>
                <a:gd name="connsiteY38" fmla="*/ 3416919 h 3483942"/>
                <a:gd name="connsiteX39" fmla="*/ 1436777 w 2663871"/>
                <a:gd name="connsiteY39" fmla="*/ 3412490 h 3483942"/>
                <a:gd name="connsiteX40" fmla="*/ 1422857 w 2663871"/>
                <a:gd name="connsiteY40" fmla="*/ 3264641 h 3483942"/>
                <a:gd name="connsiteX41" fmla="*/ 1437621 w 2663871"/>
                <a:gd name="connsiteY41" fmla="*/ 3235324 h 3483942"/>
                <a:gd name="connsiteX42" fmla="*/ 1340810 w 2663871"/>
                <a:gd name="connsiteY42" fmla="*/ 3246924 h 3483942"/>
                <a:gd name="connsiteX43" fmla="*/ 1426653 w 2663871"/>
                <a:gd name="connsiteY43" fmla="*/ 3256837 h 3483942"/>
                <a:gd name="connsiteX44" fmla="*/ 1536116 w 2663871"/>
                <a:gd name="connsiteY44" fmla="*/ 3246711 h 3483942"/>
                <a:gd name="connsiteX45" fmla="*/ 1715183 w 2663871"/>
                <a:gd name="connsiteY45" fmla="*/ 3233847 h 3483942"/>
                <a:gd name="connsiteX46" fmla="*/ 1598125 w 2663871"/>
                <a:gd name="connsiteY46" fmla="*/ 3235534 h 3483942"/>
                <a:gd name="connsiteX47" fmla="*/ 1610359 w 2663871"/>
                <a:gd name="connsiteY47" fmla="*/ 3376846 h 3483942"/>
                <a:gd name="connsiteX48" fmla="*/ 1610359 w 2663871"/>
                <a:gd name="connsiteY48" fmla="*/ 3377056 h 3483942"/>
                <a:gd name="connsiteX49" fmla="*/ 1717079 w 2663871"/>
                <a:gd name="connsiteY49" fmla="*/ 3383805 h 3483942"/>
                <a:gd name="connsiteX50" fmla="*/ 1731844 w 2663871"/>
                <a:gd name="connsiteY50" fmla="*/ 3382329 h 3483942"/>
                <a:gd name="connsiteX51" fmla="*/ 1837300 w 2663871"/>
                <a:gd name="connsiteY51" fmla="*/ 3231737 h 3483942"/>
                <a:gd name="connsiteX52" fmla="*/ 1723197 w 2663871"/>
                <a:gd name="connsiteY52" fmla="*/ 3233425 h 3483942"/>
                <a:gd name="connsiteX53" fmla="*/ 1739859 w 2663871"/>
                <a:gd name="connsiteY53" fmla="*/ 3381275 h 3483942"/>
                <a:gd name="connsiteX54" fmla="*/ 1739859 w 2663871"/>
                <a:gd name="connsiteY54" fmla="*/ 3381065 h 3483942"/>
                <a:gd name="connsiteX55" fmla="*/ 1805875 w 2663871"/>
                <a:gd name="connsiteY55" fmla="*/ 3374316 h 3483942"/>
                <a:gd name="connsiteX56" fmla="*/ 1855651 w 2663871"/>
                <a:gd name="connsiteY56" fmla="*/ 3366932 h 3483942"/>
                <a:gd name="connsiteX57" fmla="*/ 1708644 w 2663871"/>
                <a:gd name="connsiteY57" fmla="*/ 3210435 h 3483942"/>
                <a:gd name="connsiteX58" fmla="*/ 1637143 w 2663871"/>
                <a:gd name="connsiteY58" fmla="*/ 3225622 h 3483942"/>
                <a:gd name="connsiteX59" fmla="*/ 1714339 w 2663871"/>
                <a:gd name="connsiteY59" fmla="*/ 3224566 h 3483942"/>
                <a:gd name="connsiteX60" fmla="*/ 1422225 w 2663871"/>
                <a:gd name="connsiteY60" fmla="*/ 3065748 h 3483942"/>
                <a:gd name="connsiteX61" fmla="*/ 1203294 w 2663871"/>
                <a:gd name="connsiteY61" fmla="*/ 3068491 h 3483942"/>
                <a:gd name="connsiteX62" fmla="*/ 1308331 w 2663871"/>
                <a:gd name="connsiteY62" fmla="*/ 3242705 h 3483942"/>
                <a:gd name="connsiteX63" fmla="*/ 1433402 w 2663871"/>
                <a:gd name="connsiteY63" fmla="*/ 3227730 h 3483942"/>
                <a:gd name="connsiteX64" fmla="*/ 1648324 w 2663871"/>
                <a:gd name="connsiteY64" fmla="*/ 3063640 h 3483942"/>
                <a:gd name="connsiteX65" fmla="*/ 1431504 w 2663871"/>
                <a:gd name="connsiteY65" fmla="*/ 3066382 h 3483942"/>
                <a:gd name="connsiteX66" fmla="*/ 1442682 w 2663871"/>
                <a:gd name="connsiteY66" fmla="*/ 3228362 h 3483942"/>
                <a:gd name="connsiteX67" fmla="*/ 1576823 w 2663871"/>
                <a:gd name="connsiteY67" fmla="*/ 3243759 h 3483942"/>
                <a:gd name="connsiteX68" fmla="*/ 1577455 w 2663871"/>
                <a:gd name="connsiteY68" fmla="*/ 3243759 h 3483942"/>
                <a:gd name="connsiteX69" fmla="*/ 1577667 w 2663871"/>
                <a:gd name="connsiteY69" fmla="*/ 3243759 h 3483942"/>
                <a:gd name="connsiteX70" fmla="*/ 1578089 w 2663871"/>
                <a:gd name="connsiteY70" fmla="*/ 3243971 h 3483942"/>
                <a:gd name="connsiteX71" fmla="*/ 1578299 w 2663871"/>
                <a:gd name="connsiteY71" fmla="*/ 3243971 h 3483942"/>
                <a:gd name="connsiteX72" fmla="*/ 1578721 w 2663871"/>
                <a:gd name="connsiteY72" fmla="*/ 3244181 h 3483942"/>
                <a:gd name="connsiteX73" fmla="*/ 1578931 w 2663871"/>
                <a:gd name="connsiteY73" fmla="*/ 3244393 h 3483942"/>
                <a:gd name="connsiteX74" fmla="*/ 1579144 w 2663871"/>
                <a:gd name="connsiteY74" fmla="*/ 3244603 h 3483942"/>
                <a:gd name="connsiteX75" fmla="*/ 1579144 w 2663871"/>
                <a:gd name="connsiteY75" fmla="*/ 3244815 h 3483942"/>
                <a:gd name="connsiteX76" fmla="*/ 1579353 w 2663871"/>
                <a:gd name="connsiteY76" fmla="*/ 3245235 h 3483942"/>
                <a:gd name="connsiteX77" fmla="*/ 1579353 w 2663871"/>
                <a:gd name="connsiteY77" fmla="*/ 3245657 h 3483942"/>
                <a:gd name="connsiteX78" fmla="*/ 1579353 w 2663871"/>
                <a:gd name="connsiteY78" fmla="*/ 3246079 h 3483942"/>
                <a:gd name="connsiteX79" fmla="*/ 1579353 w 2663871"/>
                <a:gd name="connsiteY79" fmla="*/ 3246502 h 3483942"/>
                <a:gd name="connsiteX80" fmla="*/ 1579353 w 2663871"/>
                <a:gd name="connsiteY80" fmla="*/ 3246711 h 3483942"/>
                <a:gd name="connsiteX81" fmla="*/ 1581884 w 2663871"/>
                <a:gd name="connsiteY81" fmla="*/ 3246502 h 3483942"/>
                <a:gd name="connsiteX82" fmla="*/ 1598969 w 2663871"/>
                <a:gd name="connsiteY82" fmla="*/ 3395827 h 3483942"/>
                <a:gd name="connsiteX83" fmla="*/ 1670469 w 2663871"/>
                <a:gd name="connsiteY83" fmla="*/ 3388446 h 3483942"/>
                <a:gd name="connsiteX84" fmla="*/ 1608883 w 2663871"/>
                <a:gd name="connsiteY84" fmla="*/ 3384440 h 3483942"/>
                <a:gd name="connsiteX85" fmla="*/ 1605086 w 2663871"/>
                <a:gd name="connsiteY85" fmla="*/ 3380643 h 3483942"/>
                <a:gd name="connsiteX86" fmla="*/ 1592220 w 2663871"/>
                <a:gd name="connsiteY86" fmla="*/ 3231315 h 3483942"/>
                <a:gd name="connsiteX87" fmla="*/ 1592220 w 2663871"/>
                <a:gd name="connsiteY87" fmla="*/ 3230895 h 3483942"/>
                <a:gd name="connsiteX88" fmla="*/ 1592220 w 2663871"/>
                <a:gd name="connsiteY88" fmla="*/ 3230473 h 3483942"/>
                <a:gd name="connsiteX89" fmla="*/ 1592220 w 2663871"/>
                <a:gd name="connsiteY89" fmla="*/ 3230051 h 3483942"/>
                <a:gd name="connsiteX90" fmla="*/ 1592220 w 2663871"/>
                <a:gd name="connsiteY90" fmla="*/ 3229629 h 3483942"/>
                <a:gd name="connsiteX91" fmla="*/ 1592220 w 2663871"/>
                <a:gd name="connsiteY91" fmla="*/ 3229207 h 3483942"/>
                <a:gd name="connsiteX92" fmla="*/ 1592220 w 2663871"/>
                <a:gd name="connsiteY92" fmla="*/ 3228997 h 3483942"/>
                <a:gd name="connsiteX93" fmla="*/ 1592430 w 2663871"/>
                <a:gd name="connsiteY93" fmla="*/ 3228575 h 3483942"/>
                <a:gd name="connsiteX94" fmla="*/ 1592852 w 2663871"/>
                <a:gd name="connsiteY94" fmla="*/ 3228152 h 3483942"/>
                <a:gd name="connsiteX95" fmla="*/ 1593274 w 2663871"/>
                <a:gd name="connsiteY95" fmla="*/ 3227940 h 3483942"/>
                <a:gd name="connsiteX96" fmla="*/ 1593696 w 2663871"/>
                <a:gd name="connsiteY96" fmla="*/ 3227940 h 3483942"/>
                <a:gd name="connsiteX97" fmla="*/ 1593906 w 2663871"/>
                <a:gd name="connsiteY97" fmla="*/ 3227940 h 3483942"/>
                <a:gd name="connsiteX98" fmla="*/ 1705057 w 2663871"/>
                <a:gd name="connsiteY98" fmla="*/ 3204318 h 3483942"/>
                <a:gd name="connsiteX99" fmla="*/ 437890 w 2663871"/>
                <a:gd name="connsiteY99" fmla="*/ 2986866 h 3483942"/>
                <a:gd name="connsiteX100" fmla="*/ 367446 w 2663871"/>
                <a:gd name="connsiteY100" fmla="*/ 3053938 h 3483942"/>
                <a:gd name="connsiteX101" fmla="*/ 440000 w 2663871"/>
                <a:gd name="connsiteY101" fmla="*/ 3044869 h 3483942"/>
                <a:gd name="connsiteX102" fmla="*/ 843476 w 2663871"/>
                <a:gd name="connsiteY102" fmla="*/ 2932451 h 3483942"/>
                <a:gd name="connsiteX103" fmla="*/ 809308 w 2663871"/>
                <a:gd name="connsiteY103" fmla="*/ 3273710 h 3483942"/>
                <a:gd name="connsiteX104" fmla="*/ 833565 w 2663871"/>
                <a:gd name="connsiteY104" fmla="*/ 3282778 h 3483942"/>
                <a:gd name="connsiteX105" fmla="*/ 833565 w 2663871"/>
                <a:gd name="connsiteY105" fmla="*/ 3282568 h 3483942"/>
                <a:gd name="connsiteX106" fmla="*/ 966652 w 2663871"/>
                <a:gd name="connsiteY106" fmla="*/ 3072919 h 3483942"/>
                <a:gd name="connsiteX107" fmla="*/ 439156 w 2663871"/>
                <a:gd name="connsiteY107" fmla="*/ 2805481 h 3483942"/>
                <a:gd name="connsiteX108" fmla="*/ 439156 w 2663871"/>
                <a:gd name="connsiteY108" fmla="*/ 2805693 h 3483942"/>
                <a:gd name="connsiteX109" fmla="*/ 445273 w 2663871"/>
                <a:gd name="connsiteY109" fmla="*/ 2968517 h 3483942"/>
                <a:gd name="connsiteX110" fmla="*/ 499054 w 2663871"/>
                <a:gd name="connsiteY110" fmla="*/ 2917267 h 3483942"/>
                <a:gd name="connsiteX111" fmla="*/ 676433 w 2663871"/>
                <a:gd name="connsiteY111" fmla="*/ 2779751 h 3483942"/>
                <a:gd name="connsiteX112" fmla="*/ 582789 w 2663871"/>
                <a:gd name="connsiteY112" fmla="*/ 3059421 h 3483942"/>
                <a:gd name="connsiteX113" fmla="*/ 582999 w 2663871"/>
                <a:gd name="connsiteY113" fmla="*/ 3059211 h 3483942"/>
                <a:gd name="connsiteX114" fmla="*/ 620542 w 2663871"/>
                <a:gd name="connsiteY114" fmla="*/ 3250298 h 3483942"/>
                <a:gd name="connsiteX115" fmla="*/ 658294 w 2663871"/>
                <a:gd name="connsiteY115" fmla="*/ 2972104 h 3483942"/>
                <a:gd name="connsiteX116" fmla="*/ 676011 w 2663871"/>
                <a:gd name="connsiteY116" fmla="*/ 2759503 h 3483942"/>
                <a:gd name="connsiteX117" fmla="*/ 509178 w 2663871"/>
                <a:gd name="connsiteY117" fmla="*/ 2918743 h 3483942"/>
                <a:gd name="connsiteX118" fmla="*/ 578993 w 2663871"/>
                <a:gd name="connsiteY118" fmla="*/ 3049297 h 3483942"/>
                <a:gd name="connsiteX119" fmla="*/ 686979 w 2663871"/>
                <a:gd name="connsiteY119" fmla="*/ 2754652 h 3483942"/>
                <a:gd name="connsiteX120" fmla="*/ 680652 w 2663871"/>
                <a:gd name="connsiteY120" fmla="*/ 2820878 h 3483942"/>
                <a:gd name="connsiteX121" fmla="*/ 682973 w 2663871"/>
                <a:gd name="connsiteY121" fmla="*/ 2820456 h 3483942"/>
                <a:gd name="connsiteX122" fmla="*/ 686347 w 2663871"/>
                <a:gd name="connsiteY122" fmla="*/ 2823410 h 3483942"/>
                <a:gd name="connsiteX123" fmla="*/ 690566 w 2663871"/>
                <a:gd name="connsiteY123" fmla="*/ 2820456 h 3483942"/>
                <a:gd name="connsiteX124" fmla="*/ 748566 w 2663871"/>
                <a:gd name="connsiteY124" fmla="*/ 2824887 h 3483942"/>
                <a:gd name="connsiteX125" fmla="*/ 672849 w 2663871"/>
                <a:gd name="connsiteY125" fmla="*/ 2751488 h 3483942"/>
                <a:gd name="connsiteX126" fmla="*/ 444429 w 2663871"/>
                <a:gd name="connsiteY126" fmla="*/ 2789242 h 3483942"/>
                <a:gd name="connsiteX127" fmla="*/ 440423 w 2663871"/>
                <a:gd name="connsiteY127" fmla="*/ 2790507 h 3483942"/>
                <a:gd name="connsiteX128" fmla="*/ 505172 w 2663871"/>
                <a:gd name="connsiteY128" fmla="*/ 2911359 h 3483942"/>
                <a:gd name="connsiteX129" fmla="*/ 505384 w 2663871"/>
                <a:gd name="connsiteY129" fmla="*/ 2911359 h 3483942"/>
                <a:gd name="connsiteX130" fmla="*/ 1530421 w 2663871"/>
                <a:gd name="connsiteY130" fmla="*/ 2745371 h 3483942"/>
                <a:gd name="connsiteX131" fmla="*/ 1655283 w 2663871"/>
                <a:gd name="connsiteY131" fmla="*/ 3056679 h 3483942"/>
                <a:gd name="connsiteX132" fmla="*/ 1722987 w 2663871"/>
                <a:gd name="connsiteY132" fmla="*/ 3224566 h 3483942"/>
                <a:gd name="connsiteX133" fmla="*/ 1722987 w 2663871"/>
                <a:gd name="connsiteY133" fmla="*/ 3224778 h 3483942"/>
                <a:gd name="connsiteX134" fmla="*/ 1837300 w 2663871"/>
                <a:gd name="connsiteY134" fmla="*/ 3223089 h 3483942"/>
                <a:gd name="connsiteX135" fmla="*/ 1794485 w 2663871"/>
                <a:gd name="connsiteY135" fmla="*/ 3049087 h 3483942"/>
                <a:gd name="connsiteX136" fmla="*/ 1509541 w 2663871"/>
                <a:gd name="connsiteY136" fmla="*/ 2739256 h 3483942"/>
                <a:gd name="connsiteX137" fmla="*/ 1207091 w 2663871"/>
                <a:gd name="connsiteY137" fmla="*/ 3059633 h 3483942"/>
                <a:gd name="connsiteX138" fmla="*/ 1423279 w 2663871"/>
                <a:gd name="connsiteY138" fmla="*/ 3056891 h 3483942"/>
                <a:gd name="connsiteX139" fmla="*/ 1423489 w 2663871"/>
                <a:gd name="connsiteY139" fmla="*/ 3056469 h 3483942"/>
                <a:gd name="connsiteX140" fmla="*/ 1423489 w 2663871"/>
                <a:gd name="connsiteY140" fmla="*/ 3055202 h 3483942"/>
                <a:gd name="connsiteX141" fmla="*/ 1423489 w 2663871"/>
                <a:gd name="connsiteY141" fmla="*/ 3054782 h 3483942"/>
                <a:gd name="connsiteX142" fmla="*/ 1423489 w 2663871"/>
                <a:gd name="connsiteY142" fmla="*/ 3054570 h 3483942"/>
                <a:gd name="connsiteX143" fmla="*/ 1516713 w 2663871"/>
                <a:gd name="connsiteY143" fmla="*/ 2738199 h 3483942"/>
                <a:gd name="connsiteX144" fmla="*/ 1430928 w 2663871"/>
                <a:gd name="connsiteY144" fmla="*/ 3052251 h 3483942"/>
                <a:gd name="connsiteX145" fmla="*/ 1430870 w 2663871"/>
                <a:gd name="connsiteY145" fmla="*/ 3052250 h 3483942"/>
                <a:gd name="connsiteX146" fmla="*/ 1430870 w 2663871"/>
                <a:gd name="connsiteY146" fmla="*/ 3052462 h 3483942"/>
                <a:gd name="connsiteX147" fmla="*/ 1430928 w 2663871"/>
                <a:gd name="connsiteY147" fmla="*/ 3052251 h 3483942"/>
                <a:gd name="connsiteX148" fmla="*/ 1643683 w 2663871"/>
                <a:gd name="connsiteY148" fmla="*/ 3054992 h 3483942"/>
                <a:gd name="connsiteX149" fmla="*/ 1092987 w 2663871"/>
                <a:gd name="connsiteY149" fmla="*/ 2738199 h 3483942"/>
                <a:gd name="connsiteX150" fmla="*/ 977407 w 2663871"/>
                <a:gd name="connsiteY150" fmla="*/ 3068491 h 3483942"/>
                <a:gd name="connsiteX151" fmla="*/ 1190430 w 2663871"/>
                <a:gd name="connsiteY151" fmla="*/ 3060475 h 3483942"/>
                <a:gd name="connsiteX152" fmla="*/ 1093199 w 2663871"/>
                <a:gd name="connsiteY152" fmla="*/ 2738199 h 3483942"/>
                <a:gd name="connsiteX153" fmla="*/ 1530633 w 2663871"/>
                <a:gd name="connsiteY153" fmla="*/ 2736513 h 3483942"/>
                <a:gd name="connsiteX154" fmla="*/ 1798071 w 2663871"/>
                <a:gd name="connsiteY154" fmla="*/ 3044024 h 3483942"/>
                <a:gd name="connsiteX155" fmla="*/ 1872312 w 2663871"/>
                <a:gd name="connsiteY155" fmla="*/ 3036221 h 3483942"/>
                <a:gd name="connsiteX156" fmla="*/ 1856283 w 2663871"/>
                <a:gd name="connsiteY156" fmla="*/ 2875715 h 3483942"/>
                <a:gd name="connsiteX157" fmla="*/ 1856283 w 2663871"/>
                <a:gd name="connsiteY157" fmla="*/ 2875927 h 3483942"/>
                <a:gd name="connsiteX158" fmla="*/ 1541811 w 2663871"/>
                <a:gd name="connsiteY158" fmla="*/ 2731872 h 3483942"/>
                <a:gd name="connsiteX159" fmla="*/ 1853753 w 2663871"/>
                <a:gd name="connsiteY159" fmla="*/ 2865382 h 3483942"/>
                <a:gd name="connsiteX160" fmla="*/ 1818529 w 2663871"/>
                <a:gd name="connsiteY160" fmla="*/ 2757815 h 3483942"/>
                <a:gd name="connsiteX161" fmla="*/ 1099105 w 2663871"/>
                <a:gd name="connsiteY161" fmla="*/ 2729552 h 3483942"/>
                <a:gd name="connsiteX162" fmla="*/ 1197811 w 2663871"/>
                <a:gd name="connsiteY162" fmla="*/ 3056891 h 3483942"/>
                <a:gd name="connsiteX163" fmla="*/ 1506589 w 2663871"/>
                <a:gd name="connsiteY163" fmla="*/ 2729552 h 3483942"/>
                <a:gd name="connsiteX164" fmla="*/ 1089403 w 2663871"/>
                <a:gd name="connsiteY164" fmla="*/ 2728710 h 3483942"/>
                <a:gd name="connsiteX165" fmla="*/ 1089325 w 2663871"/>
                <a:gd name="connsiteY165" fmla="*/ 2728934 h 3483942"/>
                <a:gd name="connsiteX166" fmla="*/ 906329 w 2663871"/>
                <a:gd name="connsiteY166" fmla="*/ 2737567 h 3483942"/>
                <a:gd name="connsiteX167" fmla="*/ 694360 w 2663871"/>
                <a:gd name="connsiteY167" fmla="*/ 2747691 h 3483942"/>
                <a:gd name="connsiteX168" fmla="*/ 762064 w 2663871"/>
                <a:gd name="connsiteY168" fmla="*/ 2824887 h 3483942"/>
                <a:gd name="connsiteX169" fmla="*/ 851069 w 2663871"/>
                <a:gd name="connsiteY169" fmla="*/ 2831636 h 3483942"/>
                <a:gd name="connsiteX170" fmla="*/ 853812 w 2663871"/>
                <a:gd name="connsiteY170" fmla="*/ 2833112 h 3483942"/>
                <a:gd name="connsiteX171" fmla="*/ 854656 w 2663871"/>
                <a:gd name="connsiteY171" fmla="*/ 2836064 h 3483942"/>
                <a:gd name="connsiteX172" fmla="*/ 846219 w 2663871"/>
                <a:gd name="connsiteY172" fmla="*/ 2920851 h 3483942"/>
                <a:gd name="connsiteX173" fmla="*/ 971922 w 2663871"/>
                <a:gd name="connsiteY173" fmla="*/ 3064062 h 3483942"/>
                <a:gd name="connsiteX174" fmla="*/ 1089325 w 2663871"/>
                <a:gd name="connsiteY174" fmla="*/ 2728934 h 3483942"/>
                <a:gd name="connsiteX175" fmla="*/ 1089613 w 2663871"/>
                <a:gd name="connsiteY175" fmla="*/ 2728920 h 3483942"/>
                <a:gd name="connsiteX176" fmla="*/ 1852487 w 2663871"/>
                <a:gd name="connsiteY176" fmla="*/ 2641391 h 3483942"/>
                <a:gd name="connsiteX177" fmla="*/ 1826754 w 2663871"/>
                <a:gd name="connsiteY177" fmla="*/ 2750434 h 3483942"/>
                <a:gd name="connsiteX178" fmla="*/ 1923775 w 2663871"/>
                <a:gd name="connsiteY178" fmla="*/ 2759503 h 3483942"/>
                <a:gd name="connsiteX179" fmla="*/ 2607558 w 2663871"/>
                <a:gd name="connsiteY179" fmla="*/ 2635064 h 3483942"/>
                <a:gd name="connsiteX180" fmla="*/ 2608389 w 2663871"/>
                <a:gd name="connsiteY180" fmla="*/ 2635462 h 3483942"/>
                <a:gd name="connsiteX181" fmla="*/ 2605791 w 2663871"/>
                <a:gd name="connsiteY181" fmla="*/ 2642561 h 3483942"/>
                <a:gd name="connsiteX182" fmla="*/ 2605025 w 2663871"/>
                <a:gd name="connsiteY182" fmla="*/ 2640337 h 3483942"/>
                <a:gd name="connsiteX183" fmla="*/ 2607558 w 2663871"/>
                <a:gd name="connsiteY183" fmla="*/ 2635064 h 3483942"/>
                <a:gd name="connsiteX184" fmla="*/ 339183 w 2663871"/>
                <a:gd name="connsiteY184" fmla="*/ 2624730 h 3483942"/>
                <a:gd name="connsiteX185" fmla="*/ 202089 w 2663871"/>
                <a:gd name="connsiteY185" fmla="*/ 2867912 h 3483942"/>
                <a:gd name="connsiteX186" fmla="*/ 314929 w 2663871"/>
                <a:gd name="connsiteY186" fmla="*/ 2821300 h 3483942"/>
                <a:gd name="connsiteX187" fmla="*/ 315139 w 2663871"/>
                <a:gd name="connsiteY187" fmla="*/ 2821300 h 3483942"/>
                <a:gd name="connsiteX188" fmla="*/ 427134 w 2663871"/>
                <a:gd name="connsiteY188" fmla="*/ 2785024 h 3483942"/>
                <a:gd name="connsiteX189" fmla="*/ 339395 w 2663871"/>
                <a:gd name="connsiteY189" fmla="*/ 2624940 h 3483942"/>
                <a:gd name="connsiteX190" fmla="*/ 2421109 w 2663871"/>
                <a:gd name="connsiteY190" fmla="*/ 2606169 h 3483942"/>
                <a:gd name="connsiteX191" fmla="*/ 2437772 w 2663871"/>
                <a:gd name="connsiteY191" fmla="*/ 2655733 h 3483942"/>
                <a:gd name="connsiteX192" fmla="*/ 2532601 w 2663871"/>
                <a:gd name="connsiteY192" fmla="*/ 2673223 h 3483942"/>
                <a:gd name="connsiteX193" fmla="*/ 2532683 w 2663871"/>
                <a:gd name="connsiteY193" fmla="*/ 2673450 h 3483942"/>
                <a:gd name="connsiteX194" fmla="*/ 2532683 w 2663871"/>
                <a:gd name="connsiteY194" fmla="*/ 2673238 h 3483942"/>
                <a:gd name="connsiteX195" fmla="*/ 2532601 w 2663871"/>
                <a:gd name="connsiteY195" fmla="*/ 2673223 h 3483942"/>
                <a:gd name="connsiteX196" fmla="*/ 2530784 w 2663871"/>
                <a:gd name="connsiteY196" fmla="*/ 2668177 h 3483942"/>
                <a:gd name="connsiteX197" fmla="*/ 2513279 w 2663871"/>
                <a:gd name="connsiteY197" fmla="*/ 2620721 h 3483942"/>
                <a:gd name="connsiteX198" fmla="*/ 2569593 w 2663871"/>
                <a:gd name="connsiteY198" fmla="*/ 2554916 h 3483942"/>
                <a:gd name="connsiteX199" fmla="*/ 2576765 w 2663871"/>
                <a:gd name="connsiteY199" fmla="*/ 2574321 h 3483942"/>
                <a:gd name="connsiteX200" fmla="*/ 2576130 w 2663871"/>
                <a:gd name="connsiteY200" fmla="*/ 2578328 h 3483942"/>
                <a:gd name="connsiteX201" fmla="*/ 2581193 w 2663871"/>
                <a:gd name="connsiteY201" fmla="*/ 2579594 h 3483942"/>
                <a:gd name="connsiteX202" fmla="*/ 2584145 w 2663871"/>
                <a:gd name="connsiteY202" fmla="*/ 2577274 h 3483942"/>
                <a:gd name="connsiteX203" fmla="*/ 2618945 w 2663871"/>
                <a:gd name="connsiteY203" fmla="*/ 2569470 h 3483942"/>
                <a:gd name="connsiteX204" fmla="*/ 2569593 w 2663871"/>
                <a:gd name="connsiteY204" fmla="*/ 2554916 h 3483942"/>
                <a:gd name="connsiteX205" fmla="*/ 2552508 w 2663871"/>
                <a:gd name="connsiteY205" fmla="*/ 2550065 h 3483942"/>
                <a:gd name="connsiteX206" fmla="*/ 2552508 w 2663871"/>
                <a:gd name="connsiteY206" fmla="*/ 2570312 h 3483942"/>
                <a:gd name="connsiteX207" fmla="*/ 2552508 w 2663871"/>
                <a:gd name="connsiteY207" fmla="*/ 2572001 h 3483942"/>
                <a:gd name="connsiteX208" fmla="*/ 2569803 w 2663871"/>
                <a:gd name="connsiteY208" fmla="*/ 2576429 h 3483942"/>
                <a:gd name="connsiteX209" fmla="*/ 2560733 w 2663871"/>
                <a:gd name="connsiteY209" fmla="*/ 2552175 h 3483942"/>
                <a:gd name="connsiteX210" fmla="*/ 2553775 w 2663871"/>
                <a:gd name="connsiteY210" fmla="*/ 2550487 h 3483942"/>
                <a:gd name="connsiteX211" fmla="*/ 2552508 w 2663871"/>
                <a:gd name="connsiteY211" fmla="*/ 2550065 h 3483942"/>
                <a:gd name="connsiteX212" fmla="*/ 1591166 w 2663871"/>
                <a:gd name="connsiteY212" fmla="*/ 2534880 h 3483942"/>
                <a:gd name="connsiteX213" fmla="*/ 1521773 w 2663871"/>
                <a:gd name="connsiteY213" fmla="*/ 2721539 h 3483942"/>
                <a:gd name="connsiteX214" fmla="*/ 1810300 w 2663871"/>
                <a:gd name="connsiteY214" fmla="*/ 2748535 h 3483942"/>
                <a:gd name="connsiteX215" fmla="*/ 1810516 w 2663871"/>
                <a:gd name="connsiteY215" fmla="*/ 2748745 h 3483942"/>
                <a:gd name="connsiteX216" fmla="*/ 1810303 w 2663871"/>
                <a:gd name="connsiteY216" fmla="*/ 2748535 h 3483942"/>
                <a:gd name="connsiteX217" fmla="*/ 1810300 w 2663871"/>
                <a:gd name="connsiteY217" fmla="*/ 2748535 h 3483942"/>
                <a:gd name="connsiteX218" fmla="*/ 2551454 w 2663871"/>
                <a:gd name="connsiteY218" fmla="*/ 2524122 h 3483942"/>
                <a:gd name="connsiteX219" fmla="*/ 2551454 w 2663871"/>
                <a:gd name="connsiteY219" fmla="*/ 2542894 h 3483942"/>
                <a:gd name="connsiteX220" fmla="*/ 2553140 w 2663871"/>
                <a:gd name="connsiteY220" fmla="*/ 2542471 h 3483942"/>
                <a:gd name="connsiteX221" fmla="*/ 2556305 w 2663871"/>
                <a:gd name="connsiteY221" fmla="*/ 2543106 h 3483942"/>
                <a:gd name="connsiteX222" fmla="*/ 2552930 w 2663871"/>
                <a:gd name="connsiteY222" fmla="*/ 2534036 h 3483942"/>
                <a:gd name="connsiteX223" fmla="*/ 2553140 w 2663871"/>
                <a:gd name="connsiteY223" fmla="*/ 2530662 h 3483942"/>
                <a:gd name="connsiteX224" fmla="*/ 2555883 w 2663871"/>
                <a:gd name="connsiteY224" fmla="*/ 2528553 h 3483942"/>
                <a:gd name="connsiteX225" fmla="*/ 2562422 w 2663871"/>
                <a:gd name="connsiteY225" fmla="*/ 2527287 h 3483942"/>
                <a:gd name="connsiteX226" fmla="*/ 531114 w 2663871"/>
                <a:gd name="connsiteY226" fmla="*/ 2517795 h 3483942"/>
                <a:gd name="connsiteX227" fmla="*/ 440842 w 2663871"/>
                <a:gd name="connsiteY227" fmla="*/ 2781437 h 3483942"/>
                <a:gd name="connsiteX228" fmla="*/ 441899 w 2663871"/>
                <a:gd name="connsiteY228" fmla="*/ 2781015 h 3483942"/>
                <a:gd name="connsiteX229" fmla="*/ 442531 w 2663871"/>
                <a:gd name="connsiteY229" fmla="*/ 2781015 h 3483942"/>
                <a:gd name="connsiteX230" fmla="*/ 678122 w 2663871"/>
                <a:gd name="connsiteY230" fmla="*/ 2742208 h 3483942"/>
                <a:gd name="connsiteX231" fmla="*/ 678122 w 2663871"/>
                <a:gd name="connsiteY231" fmla="*/ 2741996 h 3483942"/>
                <a:gd name="connsiteX232" fmla="*/ 521622 w 2663871"/>
                <a:gd name="connsiteY232" fmla="*/ 2517373 h 3483942"/>
                <a:gd name="connsiteX233" fmla="*/ 345088 w 2663871"/>
                <a:gd name="connsiteY233" fmla="*/ 2618191 h 3483942"/>
                <a:gd name="connsiteX234" fmla="*/ 432407 w 2663871"/>
                <a:gd name="connsiteY234" fmla="*/ 2777430 h 3483942"/>
                <a:gd name="connsiteX235" fmla="*/ 432407 w 2663871"/>
                <a:gd name="connsiteY235" fmla="*/ 2777640 h 3483942"/>
                <a:gd name="connsiteX236" fmla="*/ 2391370 w 2663871"/>
                <a:gd name="connsiteY236" fmla="*/ 2517163 h 3483942"/>
                <a:gd name="connsiteX237" fmla="*/ 2418157 w 2663871"/>
                <a:gd name="connsiteY237" fmla="*/ 2597309 h 3483942"/>
                <a:gd name="connsiteX238" fmla="*/ 2510115 w 2663871"/>
                <a:gd name="connsiteY238" fmla="*/ 2611651 h 3483942"/>
                <a:gd name="connsiteX239" fmla="*/ 2483962 w 2663871"/>
                <a:gd name="connsiteY239" fmla="*/ 2540363 h 3483942"/>
                <a:gd name="connsiteX240" fmla="*/ 819854 w 2663871"/>
                <a:gd name="connsiteY240" fmla="*/ 2510414 h 3483942"/>
                <a:gd name="connsiteX241" fmla="*/ 690986 w 2663871"/>
                <a:gd name="connsiteY241" fmla="*/ 2740310 h 3483942"/>
                <a:gd name="connsiteX242" fmla="*/ 1082654 w 2663871"/>
                <a:gd name="connsiteY242" fmla="*/ 2721749 h 3483942"/>
                <a:gd name="connsiteX243" fmla="*/ 1217427 w 2663871"/>
                <a:gd name="connsiteY243" fmla="*/ 2507672 h 3483942"/>
                <a:gd name="connsiteX244" fmla="*/ 1100159 w 2663871"/>
                <a:gd name="connsiteY244" fmla="*/ 2721326 h 3483942"/>
                <a:gd name="connsiteX245" fmla="*/ 1503637 w 2663871"/>
                <a:gd name="connsiteY245" fmla="*/ 2721326 h 3483942"/>
                <a:gd name="connsiteX246" fmla="*/ 1217637 w 2663871"/>
                <a:gd name="connsiteY246" fmla="*/ 2507672 h 3483942"/>
                <a:gd name="connsiteX247" fmla="*/ 2365428 w 2663871"/>
                <a:gd name="connsiteY247" fmla="*/ 2439548 h 3483942"/>
                <a:gd name="connsiteX248" fmla="*/ 2388418 w 2663871"/>
                <a:gd name="connsiteY248" fmla="*/ 2507884 h 3483942"/>
                <a:gd name="connsiteX249" fmla="*/ 2480798 w 2663871"/>
                <a:gd name="connsiteY249" fmla="*/ 2531084 h 3483942"/>
                <a:gd name="connsiteX250" fmla="*/ 2457598 w 2663871"/>
                <a:gd name="connsiteY250" fmla="*/ 2468021 h 3483942"/>
                <a:gd name="connsiteX251" fmla="*/ 2365640 w 2663871"/>
                <a:gd name="connsiteY251" fmla="*/ 2439758 h 3483942"/>
                <a:gd name="connsiteX252" fmla="*/ 1905004 w 2663871"/>
                <a:gd name="connsiteY252" fmla="*/ 2423517 h 3483942"/>
                <a:gd name="connsiteX253" fmla="*/ 1855861 w 2663871"/>
                <a:gd name="connsiteY253" fmla="*/ 2630635 h 3483942"/>
                <a:gd name="connsiteX254" fmla="*/ 1935587 w 2663871"/>
                <a:gd name="connsiteY254" fmla="*/ 2762666 h 3483942"/>
                <a:gd name="connsiteX255" fmla="*/ 1935587 w 2663871"/>
                <a:gd name="connsiteY255" fmla="*/ 2766884 h 3483942"/>
                <a:gd name="connsiteX256" fmla="*/ 1931791 w 2663871"/>
                <a:gd name="connsiteY256" fmla="*/ 2768783 h 3483942"/>
                <a:gd name="connsiteX257" fmla="*/ 1828233 w 2663871"/>
                <a:gd name="connsiteY257" fmla="*/ 2759081 h 3483942"/>
                <a:gd name="connsiteX258" fmla="*/ 1863877 w 2663871"/>
                <a:gd name="connsiteY258" fmla="*/ 2868334 h 3483942"/>
                <a:gd name="connsiteX259" fmla="*/ 1936219 w 2663871"/>
                <a:gd name="connsiteY259" fmla="*/ 2850829 h 3483942"/>
                <a:gd name="connsiteX260" fmla="*/ 1921033 w 2663871"/>
                <a:gd name="connsiteY260" fmla="*/ 2807802 h 3483942"/>
                <a:gd name="connsiteX261" fmla="*/ 1921245 w 2663871"/>
                <a:gd name="connsiteY261" fmla="*/ 2807802 h 3483942"/>
                <a:gd name="connsiteX262" fmla="*/ 1921245 w 2663871"/>
                <a:gd name="connsiteY262" fmla="*/ 2804639 h 3483942"/>
                <a:gd name="connsiteX263" fmla="*/ 1937273 w 2663871"/>
                <a:gd name="connsiteY263" fmla="*/ 2772367 h 3483942"/>
                <a:gd name="connsiteX264" fmla="*/ 1900363 w 2663871"/>
                <a:gd name="connsiteY264" fmla="*/ 2398209 h 3483942"/>
                <a:gd name="connsiteX265" fmla="*/ 1902473 w 2663871"/>
                <a:gd name="connsiteY265" fmla="*/ 2404324 h 3483942"/>
                <a:gd name="connsiteX266" fmla="*/ 1901841 w 2663871"/>
                <a:gd name="connsiteY266" fmla="*/ 2398419 h 3483942"/>
                <a:gd name="connsiteX267" fmla="*/ 1900785 w 2663871"/>
                <a:gd name="connsiteY267" fmla="*/ 2398419 h 3483942"/>
                <a:gd name="connsiteX268" fmla="*/ 1900785 w 2663871"/>
                <a:gd name="connsiteY268" fmla="*/ 2398209 h 3483942"/>
                <a:gd name="connsiteX269" fmla="*/ 2346869 w 2663871"/>
                <a:gd name="connsiteY269" fmla="*/ 2383444 h 3483942"/>
                <a:gd name="connsiteX270" fmla="*/ 2351929 w 2663871"/>
                <a:gd name="connsiteY270" fmla="*/ 2398629 h 3483942"/>
                <a:gd name="connsiteX271" fmla="*/ 2352983 w 2663871"/>
                <a:gd name="connsiteY271" fmla="*/ 2401793 h 3483942"/>
                <a:gd name="connsiteX272" fmla="*/ 2355304 w 2663871"/>
                <a:gd name="connsiteY272" fmla="*/ 2408964 h 3483942"/>
                <a:gd name="connsiteX273" fmla="*/ 2362420 w 2663871"/>
                <a:gd name="connsiteY273" fmla="*/ 2430104 h 3483942"/>
                <a:gd name="connsiteX274" fmla="*/ 2362265 w 2663871"/>
                <a:gd name="connsiteY274" fmla="*/ 2430056 h 3483942"/>
                <a:gd name="connsiteX275" fmla="*/ 2362475 w 2663871"/>
                <a:gd name="connsiteY275" fmla="*/ 2430266 h 3483942"/>
                <a:gd name="connsiteX276" fmla="*/ 2362420 w 2663871"/>
                <a:gd name="connsiteY276" fmla="*/ 2430104 h 3483942"/>
                <a:gd name="connsiteX277" fmla="*/ 2454011 w 2663871"/>
                <a:gd name="connsiteY277" fmla="*/ 2458319 h 3483942"/>
                <a:gd name="connsiteX278" fmla="*/ 2439881 w 2663871"/>
                <a:gd name="connsiteY278" fmla="*/ 2419932 h 3483942"/>
                <a:gd name="connsiteX279" fmla="*/ 2437560 w 2663871"/>
                <a:gd name="connsiteY279" fmla="*/ 2420777 h 3483942"/>
                <a:gd name="connsiteX280" fmla="*/ 2433763 w 2663871"/>
                <a:gd name="connsiteY280" fmla="*/ 2416558 h 3483942"/>
                <a:gd name="connsiteX281" fmla="*/ 2433763 w 2663871"/>
                <a:gd name="connsiteY281" fmla="*/ 2412339 h 3483942"/>
                <a:gd name="connsiteX282" fmla="*/ 1684390 w 2663871"/>
                <a:gd name="connsiteY282" fmla="*/ 2362562 h 3483942"/>
                <a:gd name="connsiteX283" fmla="*/ 1820849 w 2663871"/>
                <a:gd name="connsiteY283" fmla="*/ 2739676 h 3483942"/>
                <a:gd name="connsiteX284" fmla="*/ 1846582 w 2663871"/>
                <a:gd name="connsiteY284" fmla="*/ 2631267 h 3483942"/>
                <a:gd name="connsiteX285" fmla="*/ 2551454 w 2663871"/>
                <a:gd name="connsiteY285" fmla="*/ 2362352 h 3483942"/>
                <a:gd name="connsiteX286" fmla="*/ 2551454 w 2663871"/>
                <a:gd name="connsiteY286" fmla="*/ 2434695 h 3483942"/>
                <a:gd name="connsiteX287" fmla="*/ 2551454 w 2663871"/>
                <a:gd name="connsiteY287" fmla="*/ 2434907 h 3483942"/>
                <a:gd name="connsiteX288" fmla="*/ 2647419 w 2663871"/>
                <a:gd name="connsiteY288" fmla="*/ 2400949 h 3483942"/>
                <a:gd name="connsiteX289" fmla="*/ 633830 w 2663871"/>
                <a:gd name="connsiteY289" fmla="*/ 2360876 h 3483942"/>
                <a:gd name="connsiteX290" fmla="*/ 686135 w 2663871"/>
                <a:gd name="connsiteY290" fmla="*/ 2732294 h 3483942"/>
                <a:gd name="connsiteX291" fmla="*/ 813317 w 2663871"/>
                <a:gd name="connsiteY291" fmla="*/ 2505351 h 3483942"/>
                <a:gd name="connsiteX292" fmla="*/ 625392 w 2663871"/>
                <a:gd name="connsiteY292" fmla="*/ 2357289 h 3483942"/>
                <a:gd name="connsiteX293" fmla="*/ 564406 w 2663871"/>
                <a:gd name="connsiteY293" fmla="*/ 2387996 h 3483942"/>
                <a:gd name="connsiteX294" fmla="*/ 564438 w 2663871"/>
                <a:gd name="connsiteY294" fmla="*/ 2387873 h 3483942"/>
                <a:gd name="connsiteX295" fmla="*/ 564228 w 2663871"/>
                <a:gd name="connsiteY295" fmla="*/ 2388085 h 3483942"/>
                <a:gd name="connsiteX296" fmla="*/ 564406 w 2663871"/>
                <a:gd name="connsiteY296" fmla="*/ 2387996 h 3483942"/>
                <a:gd name="connsiteX297" fmla="*/ 533435 w 2663871"/>
                <a:gd name="connsiteY297" fmla="*/ 2507462 h 3483942"/>
                <a:gd name="connsiteX298" fmla="*/ 677487 w 2663871"/>
                <a:gd name="connsiteY298" fmla="*/ 2727234 h 3483942"/>
                <a:gd name="connsiteX299" fmla="*/ 1681225 w 2663871"/>
                <a:gd name="connsiteY299" fmla="*/ 2341051 h 3483942"/>
                <a:gd name="connsiteX300" fmla="*/ 1849957 w 2663871"/>
                <a:gd name="connsiteY300" fmla="*/ 2620511 h 3483942"/>
                <a:gd name="connsiteX301" fmla="*/ 1898467 w 2663871"/>
                <a:gd name="connsiteY301" fmla="*/ 2415924 h 3483942"/>
                <a:gd name="connsiteX302" fmla="*/ 1898467 w 2663871"/>
                <a:gd name="connsiteY302" fmla="*/ 2415714 h 3483942"/>
                <a:gd name="connsiteX303" fmla="*/ 1891718 w 2663871"/>
                <a:gd name="connsiteY303" fmla="*/ 2396098 h 3483942"/>
                <a:gd name="connsiteX304" fmla="*/ 1664562 w 2663871"/>
                <a:gd name="connsiteY304" fmla="*/ 2336832 h 3483942"/>
                <a:gd name="connsiteX305" fmla="*/ 1594118 w 2663871"/>
                <a:gd name="connsiteY305" fmla="*/ 2526443 h 3483942"/>
                <a:gd name="connsiteX306" fmla="*/ 1594118 w 2663871"/>
                <a:gd name="connsiteY306" fmla="*/ 2526655 h 3483942"/>
                <a:gd name="connsiteX307" fmla="*/ 1811570 w 2663871"/>
                <a:gd name="connsiteY307" fmla="*/ 2738621 h 3483942"/>
                <a:gd name="connsiteX308" fmla="*/ 1666251 w 2663871"/>
                <a:gd name="connsiteY308" fmla="*/ 2336832 h 3483942"/>
                <a:gd name="connsiteX309" fmla="*/ 2443465 w 2663871"/>
                <a:gd name="connsiteY309" fmla="*/ 2333879 h 3483942"/>
                <a:gd name="connsiteX310" fmla="*/ 2441989 w 2663871"/>
                <a:gd name="connsiteY310" fmla="*/ 2402215 h 3483942"/>
                <a:gd name="connsiteX311" fmla="*/ 2444521 w 2663871"/>
                <a:gd name="connsiteY311" fmla="*/ 2409387 h 3483942"/>
                <a:gd name="connsiteX312" fmla="*/ 2464347 w 2663871"/>
                <a:gd name="connsiteY312" fmla="*/ 2463380 h 3483942"/>
                <a:gd name="connsiteX313" fmla="*/ 2490921 w 2663871"/>
                <a:gd name="connsiteY313" fmla="*/ 2535722 h 3483942"/>
                <a:gd name="connsiteX314" fmla="*/ 2491133 w 2663871"/>
                <a:gd name="connsiteY314" fmla="*/ 2535722 h 3483942"/>
                <a:gd name="connsiteX315" fmla="*/ 2499991 w 2663871"/>
                <a:gd name="connsiteY315" fmla="*/ 2559979 h 3483942"/>
                <a:gd name="connsiteX316" fmla="*/ 2542384 w 2663871"/>
                <a:gd name="connsiteY316" fmla="*/ 2570734 h 3483942"/>
                <a:gd name="connsiteX317" fmla="*/ 2137642 w 2663871"/>
                <a:gd name="connsiteY317" fmla="*/ 2330505 h 3483942"/>
                <a:gd name="connsiteX318" fmla="*/ 2245207 w 2663871"/>
                <a:gd name="connsiteY318" fmla="*/ 2713945 h 3483942"/>
                <a:gd name="connsiteX319" fmla="*/ 2461395 w 2663871"/>
                <a:gd name="connsiteY319" fmla="*/ 2748535 h 3483942"/>
                <a:gd name="connsiteX320" fmla="*/ 2459074 w 2663871"/>
                <a:gd name="connsiteY320" fmla="*/ 2741786 h 3483942"/>
                <a:gd name="connsiteX321" fmla="*/ 2431865 w 2663871"/>
                <a:gd name="connsiteY321" fmla="*/ 2660794 h 3483942"/>
                <a:gd name="connsiteX322" fmla="*/ 2432077 w 2663871"/>
                <a:gd name="connsiteY322" fmla="*/ 2661006 h 3483942"/>
                <a:gd name="connsiteX323" fmla="*/ 2412462 w 2663871"/>
                <a:gd name="connsiteY323" fmla="*/ 2602582 h 3483942"/>
                <a:gd name="connsiteX324" fmla="*/ 2382513 w 2663871"/>
                <a:gd name="connsiteY324" fmla="*/ 2513157 h 3483942"/>
                <a:gd name="connsiteX325" fmla="*/ 2346234 w 2663871"/>
                <a:gd name="connsiteY325" fmla="*/ 2404958 h 3483942"/>
                <a:gd name="connsiteX326" fmla="*/ 2128573 w 2663871"/>
                <a:gd name="connsiteY326" fmla="*/ 2328816 h 3483942"/>
                <a:gd name="connsiteX327" fmla="*/ 1910699 w 2663871"/>
                <a:gd name="connsiteY327" fmla="*/ 2396520 h 3483942"/>
                <a:gd name="connsiteX328" fmla="*/ 1945077 w 2663871"/>
                <a:gd name="connsiteY328" fmla="*/ 2768151 h 3483942"/>
                <a:gd name="connsiteX329" fmla="*/ 2236771 w 2663871"/>
                <a:gd name="connsiteY329" fmla="*/ 2714155 h 3483942"/>
                <a:gd name="connsiteX330" fmla="*/ 2328519 w 2663871"/>
                <a:gd name="connsiteY330" fmla="*/ 2326918 h 3483942"/>
                <a:gd name="connsiteX331" fmla="*/ 2344126 w 2663871"/>
                <a:gd name="connsiteY331" fmla="*/ 2373530 h 3483942"/>
                <a:gd name="connsiteX332" fmla="*/ 2434608 w 2663871"/>
                <a:gd name="connsiteY332" fmla="*/ 2403692 h 3483942"/>
                <a:gd name="connsiteX333" fmla="*/ 2434608 w 2663871"/>
                <a:gd name="connsiteY333" fmla="*/ 2403060 h 3483942"/>
                <a:gd name="connsiteX334" fmla="*/ 2418579 w 2663871"/>
                <a:gd name="connsiteY334" fmla="*/ 2359610 h 3483942"/>
                <a:gd name="connsiteX335" fmla="*/ 2447052 w 2663871"/>
                <a:gd name="connsiteY335" fmla="*/ 2321013 h 3483942"/>
                <a:gd name="connsiteX336" fmla="*/ 2543016 w 2663871"/>
                <a:gd name="connsiteY336" fmla="*/ 2550699 h 3483942"/>
                <a:gd name="connsiteX337" fmla="*/ 2543016 w 2663871"/>
                <a:gd name="connsiteY337" fmla="*/ 2359610 h 3483942"/>
                <a:gd name="connsiteX338" fmla="*/ 2406557 w 2663871"/>
                <a:gd name="connsiteY338" fmla="*/ 2304772 h 3483942"/>
                <a:gd name="connsiteX339" fmla="*/ 2425116 w 2663871"/>
                <a:gd name="connsiteY339" fmla="*/ 2355393 h 3483942"/>
                <a:gd name="connsiteX340" fmla="*/ 2425328 w 2663871"/>
                <a:gd name="connsiteY340" fmla="*/ 2355603 h 3483942"/>
                <a:gd name="connsiteX341" fmla="*/ 2434817 w 2663871"/>
                <a:gd name="connsiteY341" fmla="*/ 2381334 h 3483942"/>
                <a:gd name="connsiteX342" fmla="*/ 2436084 w 2663871"/>
                <a:gd name="connsiteY342" fmla="*/ 2316584 h 3483942"/>
                <a:gd name="connsiteX343" fmla="*/ 945770 w 2663871"/>
                <a:gd name="connsiteY343" fmla="*/ 2304140 h 3483942"/>
                <a:gd name="connsiteX344" fmla="*/ 1094464 w 2663871"/>
                <a:gd name="connsiteY344" fmla="*/ 2715422 h 3483942"/>
                <a:gd name="connsiteX345" fmla="*/ 1211310 w 2663871"/>
                <a:gd name="connsiteY345" fmla="*/ 2502611 h 3483942"/>
                <a:gd name="connsiteX346" fmla="*/ 936490 w 2663871"/>
                <a:gd name="connsiteY346" fmla="*/ 2302664 h 3483942"/>
                <a:gd name="connsiteX347" fmla="*/ 824073 w 2663871"/>
                <a:gd name="connsiteY347" fmla="*/ 2503243 h 3483942"/>
                <a:gd name="connsiteX348" fmla="*/ 1084972 w 2663871"/>
                <a:gd name="connsiteY348" fmla="*/ 2713101 h 3483942"/>
                <a:gd name="connsiteX349" fmla="*/ 929529 w 2663871"/>
                <a:gd name="connsiteY349" fmla="*/ 2298445 h 3483942"/>
                <a:gd name="connsiteX350" fmla="*/ 638259 w 2663871"/>
                <a:gd name="connsiteY350" fmla="*/ 2353495 h 3483942"/>
                <a:gd name="connsiteX351" fmla="*/ 817746 w 2663871"/>
                <a:gd name="connsiteY351" fmla="*/ 2497970 h 3483942"/>
                <a:gd name="connsiteX352" fmla="*/ 1348194 w 2663871"/>
                <a:gd name="connsiteY352" fmla="*/ 2298023 h 3483942"/>
                <a:gd name="connsiteX353" fmla="*/ 1516081 w 2663871"/>
                <a:gd name="connsiteY353" fmla="*/ 2713945 h 3483942"/>
                <a:gd name="connsiteX354" fmla="*/ 1584839 w 2663871"/>
                <a:gd name="connsiteY354" fmla="*/ 2528763 h 3483942"/>
                <a:gd name="connsiteX355" fmla="*/ 1336381 w 2663871"/>
                <a:gd name="connsiteY355" fmla="*/ 2291274 h 3483942"/>
                <a:gd name="connsiteX356" fmla="*/ 1221646 w 2663871"/>
                <a:gd name="connsiteY356" fmla="*/ 2500500 h 3483942"/>
                <a:gd name="connsiteX357" fmla="*/ 1506799 w 2663871"/>
                <a:gd name="connsiteY357" fmla="*/ 2713523 h 3483942"/>
                <a:gd name="connsiteX358" fmla="*/ 1349458 w 2663871"/>
                <a:gd name="connsiteY358" fmla="*/ 2287899 h 3483942"/>
                <a:gd name="connsiteX359" fmla="*/ 1588213 w 2663871"/>
                <a:gd name="connsiteY359" fmla="*/ 2520538 h 3483942"/>
                <a:gd name="connsiteX360" fmla="*/ 1656759 w 2663871"/>
                <a:gd name="connsiteY360" fmla="*/ 2335778 h 3483942"/>
                <a:gd name="connsiteX361" fmla="*/ 1330264 w 2663871"/>
                <a:gd name="connsiteY361" fmla="*/ 2286001 h 3483942"/>
                <a:gd name="connsiteX362" fmla="*/ 949145 w 2663871"/>
                <a:gd name="connsiteY362" fmla="*/ 2296547 h 3483942"/>
                <a:gd name="connsiteX363" fmla="*/ 1215317 w 2663871"/>
                <a:gd name="connsiteY363" fmla="*/ 2495440 h 3483942"/>
                <a:gd name="connsiteX364" fmla="*/ 2304685 w 2663871"/>
                <a:gd name="connsiteY364" fmla="*/ 2256474 h 3483942"/>
                <a:gd name="connsiteX365" fmla="*/ 2322612 w 2663871"/>
                <a:gd name="connsiteY365" fmla="*/ 2309835 h 3483942"/>
                <a:gd name="connsiteX366" fmla="*/ 2325145 w 2663871"/>
                <a:gd name="connsiteY366" fmla="*/ 2317217 h 3483942"/>
                <a:gd name="connsiteX367" fmla="*/ 2414693 w 2663871"/>
                <a:gd name="connsiteY367" fmla="*/ 2349666 h 3483942"/>
                <a:gd name="connsiteX368" fmla="*/ 2414782 w 2663871"/>
                <a:gd name="connsiteY368" fmla="*/ 2349908 h 3483942"/>
                <a:gd name="connsiteX369" fmla="*/ 2414782 w 2663871"/>
                <a:gd name="connsiteY369" fmla="*/ 2349698 h 3483942"/>
                <a:gd name="connsiteX370" fmla="*/ 2414693 w 2663871"/>
                <a:gd name="connsiteY370" fmla="*/ 2349666 h 3483942"/>
                <a:gd name="connsiteX371" fmla="*/ 2394323 w 2663871"/>
                <a:gd name="connsiteY371" fmla="*/ 2294226 h 3483942"/>
                <a:gd name="connsiteX372" fmla="*/ 2547235 w 2663871"/>
                <a:gd name="connsiteY372" fmla="*/ 2175484 h 3483942"/>
                <a:gd name="connsiteX373" fmla="*/ 2548501 w 2663871"/>
                <a:gd name="connsiteY373" fmla="*/ 2228633 h 3483942"/>
                <a:gd name="connsiteX374" fmla="*/ 2610298 w 2663871"/>
                <a:gd name="connsiteY374" fmla="*/ 2207119 h 3483942"/>
                <a:gd name="connsiteX375" fmla="*/ 2276000 w 2663871"/>
                <a:gd name="connsiteY375" fmla="*/ 2170421 h 3483942"/>
                <a:gd name="connsiteX376" fmla="*/ 2301311 w 2663871"/>
                <a:gd name="connsiteY376" fmla="*/ 2245718 h 3483942"/>
                <a:gd name="connsiteX377" fmla="*/ 2390526 w 2663871"/>
                <a:gd name="connsiteY377" fmla="*/ 2283261 h 3483942"/>
                <a:gd name="connsiteX378" fmla="*/ 2390738 w 2663871"/>
                <a:gd name="connsiteY378" fmla="*/ 2283261 h 3483942"/>
                <a:gd name="connsiteX379" fmla="*/ 2363741 w 2663871"/>
                <a:gd name="connsiteY379" fmla="*/ 2210072 h 3483942"/>
                <a:gd name="connsiteX380" fmla="*/ 2447474 w 2663871"/>
                <a:gd name="connsiteY380" fmla="*/ 2141104 h 3483942"/>
                <a:gd name="connsiteX381" fmla="*/ 2443887 w 2663871"/>
                <a:gd name="connsiteY381" fmla="*/ 2311099 h 3483942"/>
                <a:gd name="connsiteX382" fmla="*/ 2539222 w 2663871"/>
                <a:gd name="connsiteY382" fmla="*/ 2349276 h 3483942"/>
                <a:gd name="connsiteX383" fmla="*/ 2451693 w 2663871"/>
                <a:gd name="connsiteY383" fmla="*/ 2126339 h 3483942"/>
                <a:gd name="connsiteX384" fmla="*/ 2543861 w 2663871"/>
                <a:gd name="connsiteY384" fmla="*/ 2335566 h 3483942"/>
                <a:gd name="connsiteX385" fmla="*/ 2541540 w 2663871"/>
                <a:gd name="connsiteY385" fmla="*/ 2238547 h 3483942"/>
                <a:gd name="connsiteX386" fmla="*/ 2538800 w 2663871"/>
                <a:gd name="connsiteY386" fmla="*/ 2234750 h 3483942"/>
                <a:gd name="connsiteX387" fmla="*/ 2541330 w 2663871"/>
                <a:gd name="connsiteY387" fmla="*/ 2230954 h 3483942"/>
                <a:gd name="connsiteX388" fmla="*/ 2541540 w 2663871"/>
                <a:gd name="connsiteY388" fmla="*/ 2230741 h 3483942"/>
                <a:gd name="connsiteX389" fmla="*/ 2540064 w 2663871"/>
                <a:gd name="connsiteY389" fmla="*/ 2170843 h 3483942"/>
                <a:gd name="connsiteX390" fmla="*/ 2349187 w 2663871"/>
                <a:gd name="connsiteY390" fmla="*/ 2108412 h 3483942"/>
                <a:gd name="connsiteX391" fmla="*/ 2372177 w 2663871"/>
                <a:gd name="connsiteY391" fmla="*/ 2212182 h 3483942"/>
                <a:gd name="connsiteX392" fmla="*/ 2400650 w 2663871"/>
                <a:gd name="connsiteY392" fmla="*/ 2290010 h 3483942"/>
                <a:gd name="connsiteX393" fmla="*/ 2402338 w 2663871"/>
                <a:gd name="connsiteY393" fmla="*/ 2294439 h 3483942"/>
                <a:gd name="connsiteX394" fmla="*/ 2431865 w 2663871"/>
                <a:gd name="connsiteY394" fmla="*/ 2306249 h 3483942"/>
                <a:gd name="connsiteX395" fmla="*/ 636782 w 2663871"/>
                <a:gd name="connsiteY395" fmla="*/ 2107568 h 3483942"/>
                <a:gd name="connsiteX396" fmla="*/ 566970 w 2663871"/>
                <a:gd name="connsiteY396" fmla="*/ 2377749 h 3483942"/>
                <a:gd name="connsiteX397" fmla="*/ 624548 w 2663871"/>
                <a:gd name="connsiteY397" fmla="*/ 2348644 h 3483942"/>
                <a:gd name="connsiteX398" fmla="*/ 2246895 w 2663871"/>
                <a:gd name="connsiteY398" fmla="*/ 2085422 h 3483942"/>
                <a:gd name="connsiteX399" fmla="*/ 2253645 w 2663871"/>
                <a:gd name="connsiteY399" fmla="*/ 2105882 h 3483942"/>
                <a:gd name="connsiteX400" fmla="*/ 2255543 w 2663871"/>
                <a:gd name="connsiteY400" fmla="*/ 2111365 h 3483942"/>
                <a:gd name="connsiteX401" fmla="*/ 2255543 w 2663871"/>
                <a:gd name="connsiteY401" fmla="*/ 2111577 h 3483942"/>
                <a:gd name="connsiteX402" fmla="*/ 2271361 w 2663871"/>
                <a:gd name="connsiteY402" fmla="*/ 2158609 h 3483942"/>
                <a:gd name="connsiteX403" fmla="*/ 2271993 w 2663871"/>
                <a:gd name="connsiteY403" fmla="*/ 2160507 h 3483942"/>
                <a:gd name="connsiteX404" fmla="*/ 2359313 w 2663871"/>
                <a:gd name="connsiteY404" fmla="*/ 2199948 h 3483942"/>
                <a:gd name="connsiteX405" fmla="*/ 2331050 w 2663871"/>
                <a:gd name="connsiteY405" fmla="*/ 2122755 h 3483942"/>
                <a:gd name="connsiteX406" fmla="*/ 2328307 w 2663871"/>
                <a:gd name="connsiteY406" fmla="*/ 2121701 h 3483942"/>
                <a:gd name="connsiteX407" fmla="*/ 2317339 w 2663871"/>
                <a:gd name="connsiteY407" fmla="*/ 2117060 h 3483942"/>
                <a:gd name="connsiteX408" fmla="*/ 2285070 w 2663871"/>
                <a:gd name="connsiteY408" fmla="*/ 2102717 h 3483942"/>
                <a:gd name="connsiteX409" fmla="*/ 2246895 w 2663871"/>
                <a:gd name="connsiteY409" fmla="*/ 2085422 h 3483942"/>
                <a:gd name="connsiteX410" fmla="*/ 2344336 w 2663871"/>
                <a:gd name="connsiteY410" fmla="*/ 2073400 h 3483942"/>
                <a:gd name="connsiteX411" fmla="*/ 2437138 w 2663871"/>
                <a:gd name="connsiteY411" fmla="*/ 2295283 h 3483942"/>
                <a:gd name="connsiteX412" fmla="*/ 2440725 w 2663871"/>
                <a:gd name="connsiteY412" fmla="*/ 2123599 h 3483942"/>
                <a:gd name="connsiteX413" fmla="*/ 2439671 w 2663871"/>
                <a:gd name="connsiteY413" fmla="*/ 2121489 h 3483942"/>
                <a:gd name="connsiteX414" fmla="*/ 1774449 w 2663871"/>
                <a:gd name="connsiteY414" fmla="*/ 2050413 h 3483942"/>
                <a:gd name="connsiteX415" fmla="*/ 1670047 w 2663871"/>
                <a:gd name="connsiteY415" fmla="*/ 2323121 h 3483942"/>
                <a:gd name="connsiteX416" fmla="*/ 1669835 w 2663871"/>
                <a:gd name="connsiteY416" fmla="*/ 2323121 h 3483942"/>
                <a:gd name="connsiteX417" fmla="*/ 1674476 w 2663871"/>
                <a:gd name="connsiteY417" fmla="*/ 2330715 h 3483942"/>
                <a:gd name="connsiteX418" fmla="*/ 1887921 w 2663871"/>
                <a:gd name="connsiteY418" fmla="*/ 2386606 h 3483942"/>
                <a:gd name="connsiteX419" fmla="*/ 1781409 w 2663871"/>
                <a:gd name="connsiteY419" fmla="*/ 2045140 h 3483942"/>
                <a:gd name="connsiteX420" fmla="*/ 1897623 w 2663871"/>
                <a:gd name="connsiteY420" fmla="*/ 2388927 h 3483942"/>
                <a:gd name="connsiteX421" fmla="*/ 1901419 w 2663871"/>
                <a:gd name="connsiteY421" fmla="*/ 2389981 h 3483942"/>
                <a:gd name="connsiteX422" fmla="*/ 1872735 w 2663871"/>
                <a:gd name="connsiteY422" fmla="*/ 2079517 h 3483942"/>
                <a:gd name="connsiteX423" fmla="*/ 1781409 w 2663871"/>
                <a:gd name="connsiteY423" fmla="*/ 2045140 h 3483942"/>
                <a:gd name="connsiteX424" fmla="*/ 2049481 w 2663871"/>
                <a:gd name="connsiteY424" fmla="*/ 2017299 h 3483942"/>
                <a:gd name="connsiteX425" fmla="*/ 2134478 w 2663871"/>
                <a:gd name="connsiteY425" fmla="*/ 2320169 h 3483942"/>
                <a:gd name="connsiteX426" fmla="*/ 2342440 w 2663871"/>
                <a:gd name="connsiteY426" fmla="*/ 2394412 h 3483942"/>
                <a:gd name="connsiteX427" fmla="*/ 2265244 w 2663871"/>
                <a:gd name="connsiteY427" fmla="*/ 2164304 h 3483942"/>
                <a:gd name="connsiteX428" fmla="*/ 2247527 w 2663871"/>
                <a:gd name="connsiteY428" fmla="*/ 2111365 h 3483942"/>
                <a:gd name="connsiteX429" fmla="*/ 2039989 w 2663871"/>
                <a:gd name="connsiteY429" fmla="*/ 2015610 h 3483942"/>
                <a:gd name="connsiteX430" fmla="*/ 1880750 w 2663871"/>
                <a:gd name="connsiteY430" fmla="*/ 2080994 h 3483942"/>
                <a:gd name="connsiteX431" fmla="*/ 1909223 w 2663871"/>
                <a:gd name="connsiteY431" fmla="*/ 2388085 h 3483942"/>
                <a:gd name="connsiteX432" fmla="*/ 2125620 w 2663871"/>
                <a:gd name="connsiteY432" fmla="*/ 2320803 h 3483942"/>
                <a:gd name="connsiteX433" fmla="*/ 2218000 w 2663871"/>
                <a:gd name="connsiteY433" fmla="*/ 1998315 h 3483942"/>
                <a:gd name="connsiteX434" fmla="*/ 2243521 w 2663871"/>
                <a:gd name="connsiteY434" fmla="*/ 2074035 h 3483942"/>
                <a:gd name="connsiteX435" fmla="*/ 2327463 w 2663871"/>
                <a:gd name="connsiteY435" fmla="*/ 2111577 h 3483942"/>
                <a:gd name="connsiteX436" fmla="*/ 2299202 w 2663871"/>
                <a:gd name="connsiteY436" fmla="*/ 2034382 h 3483942"/>
                <a:gd name="connsiteX437" fmla="*/ 2218210 w 2663871"/>
                <a:gd name="connsiteY437" fmla="*/ 1998315 h 3483942"/>
                <a:gd name="connsiteX438" fmla="*/ 836095 w 2663871"/>
                <a:gd name="connsiteY438" fmla="*/ 1979122 h 3483942"/>
                <a:gd name="connsiteX439" fmla="*/ 636360 w 2663871"/>
                <a:gd name="connsiteY439" fmla="*/ 2345479 h 3483942"/>
                <a:gd name="connsiteX440" fmla="*/ 932062 w 2663871"/>
                <a:gd name="connsiteY440" fmla="*/ 2289588 h 3483942"/>
                <a:gd name="connsiteX441" fmla="*/ 827025 w 2663871"/>
                <a:gd name="connsiteY441" fmla="*/ 1978490 h 3483942"/>
                <a:gd name="connsiteX442" fmla="*/ 646694 w 2663871"/>
                <a:gd name="connsiteY442" fmla="*/ 2070238 h 3483942"/>
                <a:gd name="connsiteX443" fmla="*/ 633408 w 2663871"/>
                <a:gd name="connsiteY443" fmla="*/ 2333667 h 3483942"/>
                <a:gd name="connsiteX444" fmla="*/ 1519455 w 2663871"/>
                <a:gd name="connsiteY444" fmla="*/ 1967734 h 3483942"/>
                <a:gd name="connsiteX445" fmla="*/ 1343763 w 2663871"/>
                <a:gd name="connsiteY445" fmla="*/ 2278410 h 3483942"/>
                <a:gd name="connsiteX446" fmla="*/ 1659501 w 2663871"/>
                <a:gd name="connsiteY446" fmla="*/ 2327762 h 3483942"/>
                <a:gd name="connsiteX447" fmla="*/ 1661188 w 2663871"/>
                <a:gd name="connsiteY447" fmla="*/ 2323544 h 3483942"/>
                <a:gd name="connsiteX448" fmla="*/ 1519455 w 2663871"/>
                <a:gd name="connsiteY448" fmla="*/ 1967944 h 3483942"/>
                <a:gd name="connsiteX449" fmla="*/ 1525570 w 2663871"/>
                <a:gd name="connsiteY449" fmla="*/ 1961407 h 3483942"/>
                <a:gd name="connsiteX450" fmla="*/ 1525360 w 2663871"/>
                <a:gd name="connsiteY450" fmla="*/ 1961617 h 3483942"/>
                <a:gd name="connsiteX451" fmla="*/ 1665197 w 2663871"/>
                <a:gd name="connsiteY451" fmla="*/ 2312366 h 3483942"/>
                <a:gd name="connsiteX452" fmla="*/ 1769177 w 2663871"/>
                <a:gd name="connsiteY452" fmla="*/ 2040921 h 3483942"/>
                <a:gd name="connsiteX453" fmla="*/ 1525570 w 2663871"/>
                <a:gd name="connsiteY453" fmla="*/ 1961407 h 3483942"/>
                <a:gd name="connsiteX454" fmla="*/ 1168072 w 2663871"/>
                <a:gd name="connsiteY454" fmla="*/ 1936941 h 3483942"/>
                <a:gd name="connsiteX455" fmla="*/ 1168164 w 2663871"/>
                <a:gd name="connsiteY455" fmla="*/ 1937132 h 3483942"/>
                <a:gd name="connsiteX456" fmla="*/ 945138 w 2663871"/>
                <a:gd name="connsiteY456" fmla="*/ 2288534 h 3483942"/>
                <a:gd name="connsiteX457" fmla="*/ 1331109 w 2663871"/>
                <a:gd name="connsiteY457" fmla="*/ 2277776 h 3483942"/>
                <a:gd name="connsiteX458" fmla="*/ 1168164 w 2663871"/>
                <a:gd name="connsiteY458" fmla="*/ 1937132 h 3483942"/>
                <a:gd name="connsiteX459" fmla="*/ 1168285 w 2663871"/>
                <a:gd name="connsiteY459" fmla="*/ 1936941 h 3483942"/>
                <a:gd name="connsiteX460" fmla="*/ 2196909 w 2663871"/>
                <a:gd name="connsiteY460" fmla="*/ 1936729 h 3483942"/>
                <a:gd name="connsiteX461" fmla="*/ 2214203 w 2663871"/>
                <a:gd name="connsiteY461" fmla="*/ 1988404 h 3483942"/>
                <a:gd name="connsiteX462" fmla="*/ 2294771 w 2663871"/>
                <a:gd name="connsiteY462" fmla="*/ 2024470 h 3483942"/>
                <a:gd name="connsiteX463" fmla="*/ 2276844 w 2663871"/>
                <a:gd name="connsiteY463" fmla="*/ 1975747 h 3483942"/>
                <a:gd name="connsiteX464" fmla="*/ 1160691 w 2663871"/>
                <a:gd name="connsiteY464" fmla="*/ 1933776 h 3483942"/>
                <a:gd name="connsiteX465" fmla="*/ 842844 w 2663871"/>
                <a:gd name="connsiteY465" fmla="*/ 1972373 h 3483942"/>
                <a:gd name="connsiteX466" fmla="*/ 938811 w 2663871"/>
                <a:gd name="connsiteY466" fmla="*/ 2283261 h 3483942"/>
                <a:gd name="connsiteX467" fmla="*/ 938811 w 2663871"/>
                <a:gd name="connsiteY467" fmla="*/ 2283471 h 3483942"/>
                <a:gd name="connsiteX468" fmla="*/ 1175034 w 2663871"/>
                <a:gd name="connsiteY468" fmla="*/ 1932932 h 3483942"/>
                <a:gd name="connsiteX469" fmla="*/ 1337436 w 2663871"/>
                <a:gd name="connsiteY469" fmla="*/ 2272715 h 3483942"/>
                <a:gd name="connsiteX470" fmla="*/ 1515237 w 2663871"/>
                <a:gd name="connsiteY470" fmla="*/ 1958665 h 3483942"/>
                <a:gd name="connsiteX471" fmla="*/ 2351507 w 2663871"/>
                <a:gd name="connsiteY471" fmla="*/ 1913529 h 3483942"/>
                <a:gd name="connsiteX472" fmla="*/ 2339697 w 2663871"/>
                <a:gd name="connsiteY472" fmla="*/ 2062222 h 3483942"/>
                <a:gd name="connsiteX473" fmla="*/ 2433976 w 2663871"/>
                <a:gd name="connsiteY473" fmla="*/ 2109679 h 3483942"/>
                <a:gd name="connsiteX474" fmla="*/ 2357624 w 2663871"/>
                <a:gd name="connsiteY474" fmla="*/ 1905935 h 3483942"/>
                <a:gd name="connsiteX475" fmla="*/ 2440513 w 2663871"/>
                <a:gd name="connsiteY475" fmla="*/ 2103352 h 3483942"/>
                <a:gd name="connsiteX476" fmla="*/ 2440513 w 2663871"/>
                <a:gd name="connsiteY476" fmla="*/ 2103562 h 3483942"/>
                <a:gd name="connsiteX477" fmla="*/ 2443677 w 2663871"/>
                <a:gd name="connsiteY477" fmla="*/ 1955712 h 3483942"/>
                <a:gd name="connsiteX478" fmla="*/ 2296670 w 2663871"/>
                <a:gd name="connsiteY478" fmla="*/ 1871345 h 3483942"/>
                <a:gd name="connsiteX479" fmla="*/ 2296913 w 2663871"/>
                <a:gd name="connsiteY479" fmla="*/ 1871485 h 3483942"/>
                <a:gd name="connsiteX480" fmla="*/ 2333580 w 2663871"/>
                <a:gd name="connsiteY480" fmla="*/ 2037334 h 3483942"/>
                <a:gd name="connsiteX481" fmla="*/ 2344548 w 2663871"/>
                <a:gd name="connsiteY481" fmla="*/ 1898976 h 3483942"/>
                <a:gd name="connsiteX482" fmla="*/ 2296913 w 2663871"/>
                <a:gd name="connsiteY482" fmla="*/ 1871485 h 3483942"/>
                <a:gd name="connsiteX483" fmla="*/ 2296882 w 2663871"/>
                <a:gd name="connsiteY483" fmla="*/ 1871345 h 3483942"/>
                <a:gd name="connsiteX484" fmla="*/ 2172865 w 2663871"/>
                <a:gd name="connsiteY484" fmla="*/ 1856371 h 3483942"/>
                <a:gd name="connsiteX485" fmla="*/ 2172865 w 2663871"/>
                <a:gd name="connsiteY485" fmla="*/ 1860377 h 3483942"/>
                <a:gd name="connsiteX486" fmla="*/ 2172232 w 2663871"/>
                <a:gd name="connsiteY486" fmla="*/ 1861434 h 3483942"/>
                <a:gd name="connsiteX487" fmla="*/ 2172442 w 2663871"/>
                <a:gd name="connsiteY487" fmla="*/ 1861434 h 3483942"/>
                <a:gd name="connsiteX488" fmla="*/ 2193744 w 2663871"/>
                <a:gd name="connsiteY488" fmla="*/ 1925129 h 3483942"/>
                <a:gd name="connsiteX489" fmla="*/ 2273260 w 2663871"/>
                <a:gd name="connsiteY489" fmla="*/ 1963937 h 3483942"/>
                <a:gd name="connsiteX490" fmla="*/ 2252168 w 2663871"/>
                <a:gd name="connsiteY490" fmla="*/ 1906570 h 3483942"/>
                <a:gd name="connsiteX491" fmla="*/ 1850167 w 2663871"/>
                <a:gd name="connsiteY491" fmla="*/ 1836967 h 3483942"/>
                <a:gd name="connsiteX492" fmla="*/ 1779723 w 2663871"/>
                <a:gd name="connsiteY492" fmla="*/ 2035648 h 3483942"/>
                <a:gd name="connsiteX493" fmla="*/ 1871680 w 2663871"/>
                <a:gd name="connsiteY493" fmla="*/ 2070238 h 3483942"/>
                <a:gd name="connsiteX494" fmla="*/ 1850167 w 2663871"/>
                <a:gd name="connsiteY494" fmla="*/ 1837177 h 3483942"/>
                <a:gd name="connsiteX495" fmla="*/ 742029 w 2663871"/>
                <a:gd name="connsiteY495" fmla="*/ 1826000 h 3483942"/>
                <a:gd name="connsiteX496" fmla="*/ 650491 w 2663871"/>
                <a:gd name="connsiteY496" fmla="*/ 2059270 h 3483942"/>
                <a:gd name="connsiteX497" fmla="*/ 831034 w 2663871"/>
                <a:gd name="connsiteY497" fmla="*/ 1967312 h 3483942"/>
                <a:gd name="connsiteX498" fmla="*/ 2454645 w 2663871"/>
                <a:gd name="connsiteY498" fmla="*/ 1817352 h 3483942"/>
                <a:gd name="connsiteX499" fmla="*/ 2452535 w 2663871"/>
                <a:gd name="connsiteY499" fmla="*/ 1916903 h 3483942"/>
                <a:gd name="connsiteX500" fmla="*/ 2540908 w 2663871"/>
                <a:gd name="connsiteY500" fmla="*/ 1877253 h 3483942"/>
                <a:gd name="connsiteX501" fmla="*/ 2150509 w 2663871"/>
                <a:gd name="connsiteY501" fmla="*/ 1798159 h 3483942"/>
                <a:gd name="connsiteX502" fmla="*/ 2165483 w 2663871"/>
                <a:gd name="connsiteY502" fmla="*/ 1842872 h 3483942"/>
                <a:gd name="connsiteX503" fmla="*/ 2247105 w 2663871"/>
                <a:gd name="connsiteY503" fmla="*/ 1894548 h 3483942"/>
                <a:gd name="connsiteX504" fmla="*/ 2227702 w 2663871"/>
                <a:gd name="connsiteY504" fmla="*/ 1841606 h 3483942"/>
                <a:gd name="connsiteX505" fmla="*/ 719249 w 2663871"/>
                <a:gd name="connsiteY505" fmla="*/ 1789301 h 3483942"/>
                <a:gd name="connsiteX506" fmla="*/ 663779 w 2663871"/>
                <a:gd name="connsiteY506" fmla="*/ 2003588 h 3483942"/>
                <a:gd name="connsiteX507" fmla="*/ 736966 w 2663871"/>
                <a:gd name="connsiteY507" fmla="*/ 1817352 h 3483942"/>
                <a:gd name="connsiteX508" fmla="*/ 1977137 w 2663871"/>
                <a:gd name="connsiteY508" fmla="*/ 1758508 h 3483942"/>
                <a:gd name="connsiteX509" fmla="*/ 2046739 w 2663871"/>
                <a:gd name="connsiteY509" fmla="*/ 2006753 h 3483942"/>
                <a:gd name="connsiteX510" fmla="*/ 2243943 w 2663871"/>
                <a:gd name="connsiteY510" fmla="*/ 2100397 h 3483942"/>
                <a:gd name="connsiteX511" fmla="*/ 2236559 w 2663871"/>
                <a:gd name="connsiteY511" fmla="*/ 2078673 h 3483942"/>
                <a:gd name="connsiteX512" fmla="*/ 2207664 w 2663871"/>
                <a:gd name="connsiteY512" fmla="*/ 1992410 h 3483942"/>
                <a:gd name="connsiteX513" fmla="*/ 2195642 w 2663871"/>
                <a:gd name="connsiteY513" fmla="*/ 1956766 h 3483942"/>
                <a:gd name="connsiteX514" fmla="*/ 2195855 w 2663871"/>
                <a:gd name="connsiteY514" fmla="*/ 1956766 h 3483942"/>
                <a:gd name="connsiteX515" fmla="*/ 2163373 w 2663871"/>
                <a:gd name="connsiteY515" fmla="*/ 1859958 h 3483942"/>
                <a:gd name="connsiteX516" fmla="*/ 761854 w 2663871"/>
                <a:gd name="connsiteY516" fmla="*/ 1757454 h 3483942"/>
                <a:gd name="connsiteX517" fmla="*/ 724312 w 2663871"/>
                <a:gd name="connsiteY517" fmla="*/ 1781076 h 3483942"/>
                <a:gd name="connsiteX518" fmla="*/ 741607 w 2663871"/>
                <a:gd name="connsiteY518" fmla="*/ 1808495 h 3483942"/>
                <a:gd name="connsiteX519" fmla="*/ 741817 w 2663871"/>
                <a:gd name="connsiteY519" fmla="*/ 1808705 h 3483942"/>
                <a:gd name="connsiteX520" fmla="*/ 1967435 w 2663871"/>
                <a:gd name="connsiteY520" fmla="*/ 1757032 h 3483942"/>
                <a:gd name="connsiteX521" fmla="*/ 1860925 w 2663871"/>
                <a:gd name="connsiteY521" fmla="*/ 1812923 h 3483942"/>
                <a:gd name="connsiteX522" fmla="*/ 1860712 w 2663871"/>
                <a:gd name="connsiteY522" fmla="*/ 1812923 h 3483942"/>
                <a:gd name="connsiteX523" fmla="*/ 1860290 w 2663871"/>
                <a:gd name="connsiteY523" fmla="*/ 1812923 h 3483942"/>
                <a:gd name="connsiteX524" fmla="*/ 1859868 w 2663871"/>
                <a:gd name="connsiteY524" fmla="*/ 1812923 h 3483942"/>
                <a:gd name="connsiteX525" fmla="*/ 1859446 w 2663871"/>
                <a:gd name="connsiteY525" fmla="*/ 1812923 h 3483942"/>
                <a:gd name="connsiteX526" fmla="*/ 1859026 w 2663871"/>
                <a:gd name="connsiteY526" fmla="*/ 1812923 h 3483942"/>
                <a:gd name="connsiteX527" fmla="*/ 1858814 w 2663871"/>
                <a:gd name="connsiteY527" fmla="*/ 1812923 h 3483942"/>
                <a:gd name="connsiteX528" fmla="*/ 1857338 w 2663871"/>
                <a:gd name="connsiteY528" fmla="*/ 1816720 h 3483942"/>
                <a:gd name="connsiteX529" fmla="*/ 1862821 w 2663871"/>
                <a:gd name="connsiteY529" fmla="*/ 1830850 h 3483942"/>
                <a:gd name="connsiteX530" fmla="*/ 1860503 w 2663871"/>
                <a:gd name="connsiteY530" fmla="*/ 1836123 h 3483942"/>
                <a:gd name="connsiteX531" fmla="*/ 1859026 w 2663871"/>
                <a:gd name="connsiteY531" fmla="*/ 1836335 h 3483942"/>
                <a:gd name="connsiteX532" fmla="*/ 1858182 w 2663871"/>
                <a:gd name="connsiteY532" fmla="*/ 1836335 h 3483942"/>
                <a:gd name="connsiteX533" fmla="*/ 1879906 w 2663871"/>
                <a:gd name="connsiteY533" fmla="*/ 2071924 h 3483942"/>
                <a:gd name="connsiteX534" fmla="*/ 2037645 w 2663871"/>
                <a:gd name="connsiteY534" fmla="*/ 2007185 h 3483942"/>
                <a:gd name="connsiteX535" fmla="*/ 2037879 w 2663871"/>
                <a:gd name="connsiteY535" fmla="*/ 2008017 h 3483942"/>
                <a:gd name="connsiteX536" fmla="*/ 2037669 w 2663871"/>
                <a:gd name="connsiteY536" fmla="*/ 2007175 h 3483942"/>
                <a:gd name="connsiteX537" fmla="*/ 2037645 w 2663871"/>
                <a:gd name="connsiteY537" fmla="*/ 2007185 h 3483942"/>
                <a:gd name="connsiteX538" fmla="*/ 2364583 w 2663871"/>
                <a:gd name="connsiteY538" fmla="*/ 1754921 h 3483942"/>
                <a:gd name="connsiteX539" fmla="*/ 2353405 w 2663871"/>
                <a:gd name="connsiteY539" fmla="*/ 1894125 h 3483942"/>
                <a:gd name="connsiteX540" fmla="*/ 2443887 w 2663871"/>
                <a:gd name="connsiteY540" fmla="*/ 1946430 h 3483942"/>
                <a:gd name="connsiteX541" fmla="*/ 2446630 w 2663871"/>
                <a:gd name="connsiteY541" fmla="*/ 1811869 h 3483942"/>
                <a:gd name="connsiteX542" fmla="*/ 1660346 w 2663871"/>
                <a:gd name="connsiteY542" fmla="*/ 1718855 h 3483942"/>
                <a:gd name="connsiteX543" fmla="*/ 1527681 w 2663871"/>
                <a:gd name="connsiteY543" fmla="*/ 1953392 h 3483942"/>
                <a:gd name="connsiteX544" fmla="*/ 1768123 w 2663871"/>
                <a:gd name="connsiteY544" fmla="*/ 2031851 h 3483942"/>
                <a:gd name="connsiteX545" fmla="*/ 1768123 w 2663871"/>
                <a:gd name="connsiteY545" fmla="*/ 2031641 h 3483942"/>
                <a:gd name="connsiteX546" fmla="*/ 1667937 w 2663871"/>
                <a:gd name="connsiteY546" fmla="*/ 1717379 h 3483942"/>
                <a:gd name="connsiteX547" fmla="*/ 1774449 w 2663871"/>
                <a:gd name="connsiteY547" fmla="*/ 2025946 h 3483942"/>
                <a:gd name="connsiteX548" fmla="*/ 1848268 w 2663871"/>
                <a:gd name="connsiteY548" fmla="*/ 1817774 h 3483942"/>
                <a:gd name="connsiteX549" fmla="*/ 1847846 w 2663871"/>
                <a:gd name="connsiteY549" fmla="*/ 1817984 h 3483942"/>
                <a:gd name="connsiteX550" fmla="*/ 1847846 w 2663871"/>
                <a:gd name="connsiteY550" fmla="*/ 1815454 h 3483942"/>
                <a:gd name="connsiteX551" fmla="*/ 1844261 w 2663871"/>
                <a:gd name="connsiteY551" fmla="*/ 1806174 h 3483942"/>
                <a:gd name="connsiteX552" fmla="*/ 2117817 w 2663871"/>
                <a:gd name="connsiteY552" fmla="*/ 1699452 h 3483942"/>
                <a:gd name="connsiteX553" fmla="*/ 2146922 w 2663871"/>
                <a:gd name="connsiteY553" fmla="*/ 1785927 h 3483942"/>
                <a:gd name="connsiteX554" fmla="*/ 2223695 w 2663871"/>
                <a:gd name="connsiteY554" fmla="*/ 1829164 h 3483942"/>
                <a:gd name="connsiteX555" fmla="*/ 2192902 w 2663871"/>
                <a:gd name="connsiteY555" fmla="*/ 1745642 h 3483942"/>
                <a:gd name="connsiteX556" fmla="*/ 2457175 w 2663871"/>
                <a:gd name="connsiteY556" fmla="*/ 1694601 h 3483942"/>
                <a:gd name="connsiteX557" fmla="*/ 2455699 w 2663871"/>
                <a:gd name="connsiteY557" fmla="*/ 1765257 h 3483942"/>
                <a:gd name="connsiteX558" fmla="*/ 2455699 w 2663871"/>
                <a:gd name="connsiteY558" fmla="*/ 1765467 h 3483942"/>
                <a:gd name="connsiteX559" fmla="*/ 2514121 w 2663871"/>
                <a:gd name="connsiteY559" fmla="*/ 1736994 h 3483942"/>
                <a:gd name="connsiteX560" fmla="*/ 2269885 w 2663871"/>
                <a:gd name="connsiteY560" fmla="*/ 1689750 h 3483942"/>
                <a:gd name="connsiteX561" fmla="*/ 2346234 w 2663871"/>
                <a:gd name="connsiteY561" fmla="*/ 1879151 h 3483942"/>
                <a:gd name="connsiteX562" fmla="*/ 2356570 w 2663871"/>
                <a:gd name="connsiteY562" fmla="*/ 1749860 h 3483942"/>
                <a:gd name="connsiteX563" fmla="*/ 1043001 w 2663871"/>
                <a:gd name="connsiteY563" fmla="*/ 1673719 h 3483942"/>
                <a:gd name="connsiteX564" fmla="*/ 845797 w 2663871"/>
                <a:gd name="connsiteY564" fmla="*/ 1963725 h 3483942"/>
                <a:gd name="connsiteX565" fmla="*/ 1162377 w 2663871"/>
                <a:gd name="connsiteY565" fmla="*/ 1925129 h 3483942"/>
                <a:gd name="connsiteX566" fmla="*/ 1162589 w 2663871"/>
                <a:gd name="connsiteY566" fmla="*/ 1925129 h 3483942"/>
                <a:gd name="connsiteX567" fmla="*/ 1034565 w 2663871"/>
                <a:gd name="connsiteY567" fmla="*/ 1654528 h 3483942"/>
                <a:gd name="connsiteX568" fmla="*/ 781257 w 2663871"/>
                <a:gd name="connsiteY568" fmla="*/ 1745010 h 3483942"/>
                <a:gd name="connsiteX569" fmla="*/ 773454 w 2663871"/>
                <a:gd name="connsiteY569" fmla="*/ 1749860 h 3483942"/>
                <a:gd name="connsiteX570" fmla="*/ 747089 w 2663871"/>
                <a:gd name="connsiteY570" fmla="*/ 1816930 h 3483942"/>
                <a:gd name="connsiteX571" fmla="*/ 838415 w 2663871"/>
                <a:gd name="connsiteY571" fmla="*/ 1961827 h 3483942"/>
                <a:gd name="connsiteX572" fmla="*/ 1039838 w 2663871"/>
                <a:gd name="connsiteY572" fmla="*/ 1665706 h 3483942"/>
                <a:gd name="connsiteX573" fmla="*/ 1042579 w 2663871"/>
                <a:gd name="connsiteY573" fmla="*/ 1653262 h 3483942"/>
                <a:gd name="connsiteX574" fmla="*/ 1044689 w 2663871"/>
                <a:gd name="connsiteY574" fmla="*/ 1657690 h 3483942"/>
                <a:gd name="connsiteX575" fmla="*/ 1044689 w 2663871"/>
                <a:gd name="connsiteY575" fmla="*/ 1657903 h 3483942"/>
                <a:gd name="connsiteX576" fmla="*/ 1047851 w 2663871"/>
                <a:gd name="connsiteY576" fmla="*/ 1653262 h 3483942"/>
                <a:gd name="connsiteX577" fmla="*/ 1042579 w 2663871"/>
                <a:gd name="connsiteY577" fmla="*/ 1653262 h 3483942"/>
                <a:gd name="connsiteX578" fmla="*/ 2101364 w 2663871"/>
                <a:gd name="connsiteY578" fmla="*/ 1650941 h 3483942"/>
                <a:gd name="connsiteX579" fmla="*/ 2102420 w 2663871"/>
                <a:gd name="connsiteY579" fmla="*/ 1654106 h 3483942"/>
                <a:gd name="connsiteX580" fmla="*/ 2103684 w 2663871"/>
                <a:gd name="connsiteY580" fmla="*/ 1654948 h 3483942"/>
                <a:gd name="connsiteX581" fmla="*/ 2104739 w 2663871"/>
                <a:gd name="connsiteY581" fmla="*/ 1660643 h 3483942"/>
                <a:gd name="connsiteX582" fmla="*/ 2105161 w 2663871"/>
                <a:gd name="connsiteY582" fmla="*/ 1661909 h 3483942"/>
                <a:gd name="connsiteX583" fmla="*/ 2113808 w 2663871"/>
                <a:gd name="connsiteY583" fmla="*/ 1687430 h 3483942"/>
                <a:gd name="connsiteX584" fmla="*/ 2188471 w 2663871"/>
                <a:gd name="connsiteY584" fmla="*/ 1733197 h 3483942"/>
                <a:gd name="connsiteX585" fmla="*/ 2175185 w 2663871"/>
                <a:gd name="connsiteY585" fmla="*/ 1697343 h 3483942"/>
                <a:gd name="connsiteX586" fmla="*/ 1384260 w 2663871"/>
                <a:gd name="connsiteY586" fmla="*/ 1644824 h 3483942"/>
                <a:gd name="connsiteX587" fmla="*/ 1520509 w 2663871"/>
                <a:gd name="connsiteY587" fmla="*/ 1949385 h 3483942"/>
                <a:gd name="connsiteX588" fmla="*/ 1520509 w 2663871"/>
                <a:gd name="connsiteY588" fmla="*/ 1949173 h 3483942"/>
                <a:gd name="connsiteX589" fmla="*/ 1654861 w 2663871"/>
                <a:gd name="connsiteY589" fmla="*/ 1711684 h 3483942"/>
                <a:gd name="connsiteX590" fmla="*/ 1384260 w 2663871"/>
                <a:gd name="connsiteY590" fmla="*/ 1644824 h 3483942"/>
                <a:gd name="connsiteX591" fmla="*/ 1359581 w 2663871"/>
                <a:gd name="connsiteY591" fmla="*/ 1644192 h 3483942"/>
                <a:gd name="connsiteX592" fmla="*/ 1057975 w 2663871"/>
                <a:gd name="connsiteY592" fmla="*/ 1652840 h 3483942"/>
                <a:gd name="connsiteX593" fmla="*/ 1048908 w 2663871"/>
                <a:gd name="connsiteY593" fmla="*/ 1666338 h 3483942"/>
                <a:gd name="connsiteX594" fmla="*/ 1169761 w 2663871"/>
                <a:gd name="connsiteY594" fmla="*/ 1920700 h 3483942"/>
                <a:gd name="connsiteX595" fmla="*/ 1374768 w 2663871"/>
                <a:gd name="connsiteY595" fmla="*/ 1643138 h 3483942"/>
                <a:gd name="connsiteX596" fmla="*/ 1374862 w 2663871"/>
                <a:gd name="connsiteY596" fmla="*/ 1643348 h 3483942"/>
                <a:gd name="connsiteX597" fmla="*/ 1369073 w 2663871"/>
                <a:gd name="connsiteY597" fmla="*/ 1643348 h 3483942"/>
                <a:gd name="connsiteX598" fmla="*/ 1175876 w 2663871"/>
                <a:gd name="connsiteY598" fmla="*/ 1924707 h 3483942"/>
                <a:gd name="connsiteX599" fmla="*/ 1512072 w 2663871"/>
                <a:gd name="connsiteY599" fmla="*/ 1950017 h 3483942"/>
                <a:gd name="connsiteX600" fmla="*/ 1374862 w 2663871"/>
                <a:gd name="connsiteY600" fmla="*/ 1643348 h 3483942"/>
                <a:gd name="connsiteX601" fmla="*/ 1374978 w 2663871"/>
                <a:gd name="connsiteY601" fmla="*/ 1643348 h 3483942"/>
                <a:gd name="connsiteX602" fmla="*/ 2373021 w 2663871"/>
                <a:gd name="connsiteY602" fmla="*/ 1632170 h 3483942"/>
                <a:gd name="connsiteX603" fmla="*/ 2365218 w 2663871"/>
                <a:gd name="connsiteY603" fmla="*/ 1745432 h 3483942"/>
                <a:gd name="connsiteX604" fmla="*/ 2446842 w 2663871"/>
                <a:gd name="connsiteY604" fmla="*/ 1801955 h 3483942"/>
                <a:gd name="connsiteX605" fmla="*/ 2447474 w 2663871"/>
                <a:gd name="connsiteY605" fmla="*/ 1775169 h 3483942"/>
                <a:gd name="connsiteX606" fmla="*/ 2445998 w 2663871"/>
                <a:gd name="connsiteY606" fmla="*/ 1772216 h 3483942"/>
                <a:gd name="connsiteX607" fmla="*/ 2447474 w 2663871"/>
                <a:gd name="connsiteY607" fmla="*/ 1769054 h 3483942"/>
                <a:gd name="connsiteX608" fmla="*/ 2449160 w 2663871"/>
                <a:gd name="connsiteY608" fmla="*/ 1688696 h 3483942"/>
                <a:gd name="connsiteX609" fmla="*/ 644164 w 2663871"/>
                <a:gd name="connsiteY609" fmla="*/ 1610024 h 3483942"/>
                <a:gd name="connsiteX610" fmla="*/ 116036 w 2663871"/>
                <a:gd name="connsiteY610" fmla="*/ 2188348 h 3483942"/>
                <a:gd name="connsiteX611" fmla="*/ 116036 w 2663871"/>
                <a:gd name="connsiteY611" fmla="*/ 2188560 h 3483942"/>
                <a:gd name="connsiteX612" fmla="*/ 34202 w 2663871"/>
                <a:gd name="connsiteY612" fmla="*/ 2338730 h 3483942"/>
                <a:gd name="connsiteX613" fmla="*/ 581101 w 2663871"/>
                <a:gd name="connsiteY613" fmla="*/ 1830428 h 3483942"/>
                <a:gd name="connsiteX614" fmla="*/ 2156201 w 2663871"/>
                <a:gd name="connsiteY614" fmla="*/ 1605595 h 3483942"/>
                <a:gd name="connsiteX615" fmla="*/ 2151351 w 2663871"/>
                <a:gd name="connsiteY615" fmla="*/ 1607916 h 3483942"/>
                <a:gd name="connsiteX616" fmla="*/ 2152195 w 2663871"/>
                <a:gd name="connsiteY616" fmla="*/ 1610024 h 3483942"/>
                <a:gd name="connsiteX617" fmla="*/ 2177293 w 2663871"/>
                <a:gd name="connsiteY617" fmla="*/ 1678572 h 3483942"/>
                <a:gd name="connsiteX618" fmla="*/ 2200705 w 2663871"/>
                <a:gd name="connsiteY618" fmla="*/ 1742267 h 3483942"/>
                <a:gd name="connsiteX619" fmla="*/ 2205978 w 2663871"/>
                <a:gd name="connsiteY619" fmla="*/ 1756397 h 3483942"/>
                <a:gd name="connsiteX620" fmla="*/ 2211673 w 2663871"/>
                <a:gd name="connsiteY620" fmla="*/ 1752601 h 3483942"/>
                <a:gd name="connsiteX621" fmla="*/ 2211461 w 2663871"/>
                <a:gd name="connsiteY621" fmla="*/ 1752601 h 3483942"/>
                <a:gd name="connsiteX622" fmla="*/ 2156201 w 2663871"/>
                <a:gd name="connsiteY622" fmla="*/ 1605595 h 3483942"/>
                <a:gd name="connsiteX623" fmla="*/ 2072047 w 2663871"/>
                <a:gd name="connsiteY623" fmla="*/ 1563202 h 3483942"/>
                <a:gd name="connsiteX624" fmla="*/ 2097357 w 2663871"/>
                <a:gd name="connsiteY624" fmla="*/ 1638497 h 3483942"/>
                <a:gd name="connsiteX625" fmla="*/ 2170544 w 2663871"/>
                <a:gd name="connsiteY625" fmla="*/ 1684687 h 3483942"/>
                <a:gd name="connsiteX626" fmla="*/ 2144391 w 2663871"/>
                <a:gd name="connsiteY626" fmla="*/ 1613189 h 3483942"/>
                <a:gd name="connsiteX627" fmla="*/ 2144179 w 2663871"/>
                <a:gd name="connsiteY627" fmla="*/ 1612977 h 3483942"/>
                <a:gd name="connsiteX628" fmla="*/ 2271361 w 2663871"/>
                <a:gd name="connsiteY628" fmla="*/ 1556663 h 3483942"/>
                <a:gd name="connsiteX629" fmla="*/ 2254277 w 2663871"/>
                <a:gd name="connsiteY629" fmla="*/ 1678992 h 3483942"/>
                <a:gd name="connsiteX630" fmla="*/ 2294351 w 2663871"/>
                <a:gd name="connsiteY630" fmla="*/ 1860167 h 3483942"/>
                <a:gd name="connsiteX631" fmla="*/ 2340539 w 2663871"/>
                <a:gd name="connsiteY631" fmla="*/ 1886954 h 3483942"/>
                <a:gd name="connsiteX632" fmla="*/ 2257229 w 2663871"/>
                <a:gd name="connsiteY632" fmla="*/ 1679836 h 3483942"/>
                <a:gd name="connsiteX633" fmla="*/ 2258495 w 2663871"/>
                <a:gd name="connsiteY633" fmla="*/ 1675198 h 3483942"/>
                <a:gd name="connsiteX634" fmla="*/ 2263346 w 2663871"/>
                <a:gd name="connsiteY634" fmla="*/ 1675198 h 3483942"/>
                <a:gd name="connsiteX635" fmla="*/ 2263558 w 2663871"/>
                <a:gd name="connsiteY635" fmla="*/ 1674775 h 3483942"/>
                <a:gd name="connsiteX636" fmla="*/ 2357415 w 2663871"/>
                <a:gd name="connsiteY636" fmla="*/ 1739947 h 3483942"/>
                <a:gd name="connsiteX637" fmla="*/ 2365218 w 2663871"/>
                <a:gd name="connsiteY637" fmla="*/ 1626265 h 3483942"/>
                <a:gd name="connsiteX638" fmla="*/ 1741968 w 2663871"/>
                <a:gd name="connsiteY638" fmla="*/ 1537047 h 3483942"/>
                <a:gd name="connsiteX639" fmla="*/ 1666461 w 2663871"/>
                <a:gd name="connsiteY639" fmla="*/ 1707255 h 3483942"/>
                <a:gd name="connsiteX640" fmla="*/ 1666673 w 2663871"/>
                <a:gd name="connsiteY640" fmla="*/ 1707255 h 3483942"/>
                <a:gd name="connsiteX641" fmla="*/ 1840465 w 2663871"/>
                <a:gd name="connsiteY641" fmla="*/ 1794784 h 3483942"/>
                <a:gd name="connsiteX642" fmla="*/ 1913864 w 2663871"/>
                <a:gd name="connsiteY642" fmla="*/ 1536837 h 3483942"/>
                <a:gd name="connsiteX643" fmla="*/ 1973130 w 2663871"/>
                <a:gd name="connsiteY643" fmla="*/ 1747540 h 3483942"/>
                <a:gd name="connsiteX644" fmla="*/ 2158734 w 2663871"/>
                <a:gd name="connsiteY644" fmla="*/ 1848567 h 3483942"/>
                <a:gd name="connsiteX645" fmla="*/ 2098201 w 2663871"/>
                <a:gd name="connsiteY645" fmla="*/ 1667814 h 3483942"/>
                <a:gd name="connsiteX646" fmla="*/ 2095459 w 2663871"/>
                <a:gd name="connsiteY646" fmla="*/ 1659379 h 3483942"/>
                <a:gd name="connsiteX647" fmla="*/ 2095249 w 2663871"/>
                <a:gd name="connsiteY647" fmla="*/ 1659589 h 3483942"/>
                <a:gd name="connsiteX648" fmla="*/ 1749983 w 2663871"/>
                <a:gd name="connsiteY648" fmla="*/ 1534939 h 3483942"/>
                <a:gd name="connsiteX649" fmla="*/ 1845738 w 2663871"/>
                <a:gd name="connsiteY649" fmla="*/ 1785505 h 3483942"/>
                <a:gd name="connsiteX650" fmla="*/ 1826122 w 2663871"/>
                <a:gd name="connsiteY650" fmla="*/ 1572904 h 3483942"/>
                <a:gd name="connsiteX651" fmla="*/ 2376818 w 2663871"/>
                <a:gd name="connsiteY651" fmla="*/ 1522495 h 3483942"/>
                <a:gd name="connsiteX652" fmla="*/ 2373653 w 2663871"/>
                <a:gd name="connsiteY652" fmla="*/ 1622468 h 3483942"/>
                <a:gd name="connsiteX653" fmla="*/ 2408033 w 2663871"/>
                <a:gd name="connsiteY653" fmla="*/ 1647989 h 3483942"/>
                <a:gd name="connsiteX654" fmla="*/ 2408033 w 2663871"/>
                <a:gd name="connsiteY654" fmla="*/ 1647779 h 3483942"/>
                <a:gd name="connsiteX655" fmla="*/ 2485017 w 2663871"/>
                <a:gd name="connsiteY655" fmla="*/ 1610024 h 3483942"/>
                <a:gd name="connsiteX656" fmla="*/ 2222851 w 2663871"/>
                <a:gd name="connsiteY656" fmla="*/ 1520387 h 3483942"/>
                <a:gd name="connsiteX657" fmla="*/ 2229390 w 2663871"/>
                <a:gd name="connsiteY657" fmla="*/ 1563834 h 3483942"/>
                <a:gd name="connsiteX658" fmla="*/ 2249848 w 2663871"/>
                <a:gd name="connsiteY658" fmla="*/ 1656214 h 3483942"/>
                <a:gd name="connsiteX659" fmla="*/ 2264400 w 2663871"/>
                <a:gd name="connsiteY659" fmla="*/ 1551180 h 3483942"/>
                <a:gd name="connsiteX660" fmla="*/ 2052853 w 2663871"/>
                <a:gd name="connsiteY660" fmla="*/ 1505622 h 3483942"/>
                <a:gd name="connsiteX661" fmla="*/ 2067830 w 2663871"/>
                <a:gd name="connsiteY661" fmla="*/ 1550546 h 3483942"/>
                <a:gd name="connsiteX662" fmla="*/ 2067830 w 2663871"/>
                <a:gd name="connsiteY662" fmla="*/ 1550336 h 3483942"/>
                <a:gd name="connsiteX663" fmla="*/ 2139541 w 2663871"/>
                <a:gd name="connsiteY663" fmla="*/ 1599900 h 3483942"/>
                <a:gd name="connsiteX664" fmla="*/ 2122455 w 2663871"/>
                <a:gd name="connsiteY664" fmla="*/ 1553500 h 3483942"/>
                <a:gd name="connsiteX665" fmla="*/ 510235 w 2663871"/>
                <a:gd name="connsiteY665" fmla="*/ 1476937 h 3483942"/>
                <a:gd name="connsiteX666" fmla="*/ 305647 w 2663871"/>
                <a:gd name="connsiteY666" fmla="*/ 1777489 h 3483942"/>
                <a:gd name="connsiteX667" fmla="*/ 290251 w 2663871"/>
                <a:gd name="connsiteY667" fmla="*/ 1824733 h 3483942"/>
                <a:gd name="connsiteX668" fmla="*/ 948722 w 2663871"/>
                <a:gd name="connsiteY668" fmla="*/ 1467235 h 3483942"/>
                <a:gd name="connsiteX669" fmla="*/ 780625 w 2663871"/>
                <a:gd name="connsiteY669" fmla="*/ 1735728 h 3483942"/>
                <a:gd name="connsiteX670" fmla="*/ 1029633 w 2663871"/>
                <a:gd name="connsiteY670" fmla="*/ 1646752 h 3483942"/>
                <a:gd name="connsiteX671" fmla="*/ 1029715 w 2663871"/>
                <a:gd name="connsiteY671" fmla="*/ 1646935 h 3483942"/>
                <a:gd name="connsiteX672" fmla="*/ 1029715 w 2663871"/>
                <a:gd name="connsiteY672" fmla="*/ 1646722 h 3483942"/>
                <a:gd name="connsiteX673" fmla="*/ 1029633 w 2663871"/>
                <a:gd name="connsiteY673" fmla="*/ 1646752 h 3483942"/>
                <a:gd name="connsiteX674" fmla="*/ 2129839 w 2663871"/>
                <a:gd name="connsiteY674" fmla="*/ 1459222 h 3483942"/>
                <a:gd name="connsiteX675" fmla="*/ 2101786 w 2663871"/>
                <a:gd name="connsiteY675" fmla="*/ 1474829 h 3483942"/>
                <a:gd name="connsiteX676" fmla="*/ 2129417 w 2663871"/>
                <a:gd name="connsiteY676" fmla="*/ 1549914 h 3483942"/>
                <a:gd name="connsiteX677" fmla="*/ 2147766 w 2663871"/>
                <a:gd name="connsiteY677" fmla="*/ 1599900 h 3483942"/>
                <a:gd name="connsiteX678" fmla="*/ 2175607 w 2663871"/>
                <a:gd name="connsiteY678" fmla="*/ 1586612 h 3483942"/>
                <a:gd name="connsiteX679" fmla="*/ 2129839 w 2663871"/>
                <a:gd name="connsiteY679" fmla="*/ 1459222 h 3483942"/>
                <a:gd name="connsiteX680" fmla="*/ 2289079 w 2663871"/>
                <a:gd name="connsiteY680" fmla="*/ 1452051 h 3483942"/>
                <a:gd name="connsiteX681" fmla="*/ 2272625 w 2663871"/>
                <a:gd name="connsiteY681" fmla="*/ 1548015 h 3483942"/>
                <a:gd name="connsiteX682" fmla="*/ 2365428 w 2663871"/>
                <a:gd name="connsiteY682" fmla="*/ 1616985 h 3483942"/>
                <a:gd name="connsiteX683" fmla="*/ 2368592 w 2663871"/>
                <a:gd name="connsiteY683" fmla="*/ 1516590 h 3483942"/>
                <a:gd name="connsiteX684" fmla="*/ 939653 w 2663871"/>
                <a:gd name="connsiteY684" fmla="*/ 1446356 h 3483942"/>
                <a:gd name="connsiteX685" fmla="*/ 781889 w 2663871"/>
                <a:gd name="connsiteY685" fmla="*/ 1547383 h 3483942"/>
                <a:gd name="connsiteX686" fmla="*/ 781679 w 2663871"/>
                <a:gd name="connsiteY686" fmla="*/ 1547171 h 3483942"/>
                <a:gd name="connsiteX687" fmla="*/ 724099 w 2663871"/>
                <a:gd name="connsiteY687" fmla="*/ 1770108 h 3483942"/>
                <a:gd name="connsiteX688" fmla="*/ 766073 w 2663871"/>
                <a:gd name="connsiteY688" fmla="*/ 1743533 h 3483942"/>
                <a:gd name="connsiteX689" fmla="*/ 944926 w 2663871"/>
                <a:gd name="connsiteY689" fmla="*/ 1457956 h 3483942"/>
                <a:gd name="connsiteX690" fmla="*/ 954839 w 2663871"/>
                <a:gd name="connsiteY690" fmla="*/ 1441927 h 3483942"/>
                <a:gd name="connsiteX691" fmla="*/ 954630 w 2663871"/>
                <a:gd name="connsiteY691" fmla="*/ 1442137 h 3483942"/>
                <a:gd name="connsiteX692" fmla="*/ 946824 w 2663871"/>
                <a:gd name="connsiteY692" fmla="*/ 1443613 h 3483942"/>
                <a:gd name="connsiteX693" fmla="*/ 949777 w 2663871"/>
                <a:gd name="connsiteY693" fmla="*/ 1449940 h 3483942"/>
                <a:gd name="connsiteX694" fmla="*/ 1525360 w 2663871"/>
                <a:gd name="connsiteY694" fmla="*/ 1427162 h 3483942"/>
                <a:gd name="connsiteX695" fmla="*/ 1377511 w 2663871"/>
                <a:gd name="connsiteY695" fmla="*/ 1631116 h 3483942"/>
                <a:gd name="connsiteX696" fmla="*/ 1380041 w 2663871"/>
                <a:gd name="connsiteY696" fmla="*/ 1635335 h 3483942"/>
                <a:gd name="connsiteX697" fmla="*/ 1653807 w 2663871"/>
                <a:gd name="connsiteY697" fmla="*/ 1702826 h 3483942"/>
                <a:gd name="connsiteX698" fmla="*/ 1534008 w 2663871"/>
                <a:gd name="connsiteY698" fmla="*/ 1426953 h 3483942"/>
                <a:gd name="connsiteX699" fmla="*/ 1660978 w 2663871"/>
                <a:gd name="connsiteY699" fmla="*/ 1699242 h 3483942"/>
                <a:gd name="connsiteX700" fmla="*/ 1736619 w 2663871"/>
                <a:gd name="connsiteY700" fmla="*/ 1528362 h 3483942"/>
                <a:gd name="connsiteX701" fmla="*/ 1736695 w 2663871"/>
                <a:gd name="connsiteY701" fmla="*/ 1528400 h 3483942"/>
                <a:gd name="connsiteX702" fmla="*/ 1736695 w 2663871"/>
                <a:gd name="connsiteY702" fmla="*/ 1528190 h 3483942"/>
                <a:gd name="connsiteX703" fmla="*/ 1736619 w 2663871"/>
                <a:gd name="connsiteY703" fmla="*/ 1528362 h 3483942"/>
                <a:gd name="connsiteX704" fmla="*/ 2024171 w 2663871"/>
                <a:gd name="connsiteY704" fmla="*/ 1421890 h 3483942"/>
                <a:gd name="connsiteX705" fmla="*/ 2036615 w 2663871"/>
                <a:gd name="connsiteY705" fmla="*/ 1458800 h 3483942"/>
                <a:gd name="connsiteX706" fmla="*/ 2041253 w 2663871"/>
                <a:gd name="connsiteY706" fmla="*/ 1461962 h 3483942"/>
                <a:gd name="connsiteX707" fmla="*/ 2042310 w 2663871"/>
                <a:gd name="connsiteY707" fmla="*/ 1467657 h 3483942"/>
                <a:gd name="connsiteX708" fmla="*/ 2040199 w 2663871"/>
                <a:gd name="connsiteY708" fmla="*/ 1469134 h 3483942"/>
                <a:gd name="connsiteX709" fmla="*/ 2048215 w 2663871"/>
                <a:gd name="connsiteY709" fmla="*/ 1492968 h 3483942"/>
                <a:gd name="connsiteX710" fmla="*/ 2117395 w 2663871"/>
                <a:gd name="connsiteY710" fmla="*/ 1540422 h 3483942"/>
                <a:gd name="connsiteX711" fmla="*/ 2093561 w 2663871"/>
                <a:gd name="connsiteY711" fmla="*/ 1475251 h 3483942"/>
                <a:gd name="connsiteX712" fmla="*/ 2093139 w 2663871"/>
                <a:gd name="connsiteY712" fmla="*/ 1475461 h 3483942"/>
                <a:gd name="connsiteX713" fmla="*/ 2393269 w 2663871"/>
                <a:gd name="connsiteY713" fmla="*/ 1421467 h 3483942"/>
                <a:gd name="connsiteX714" fmla="*/ 2377662 w 2663871"/>
                <a:gd name="connsiteY714" fmla="*/ 1512583 h 3483942"/>
                <a:gd name="connsiteX715" fmla="*/ 2401284 w 2663871"/>
                <a:gd name="connsiteY715" fmla="*/ 1531774 h 3483942"/>
                <a:gd name="connsiteX716" fmla="*/ 2401284 w 2663871"/>
                <a:gd name="connsiteY716" fmla="*/ 1531565 h 3483942"/>
                <a:gd name="connsiteX717" fmla="*/ 2472782 w 2663871"/>
                <a:gd name="connsiteY717" fmla="*/ 1491492 h 3483942"/>
                <a:gd name="connsiteX718" fmla="*/ 1235144 w 2663871"/>
                <a:gd name="connsiteY718" fmla="*/ 1402696 h 3483942"/>
                <a:gd name="connsiteX719" fmla="*/ 1144450 w 2663871"/>
                <a:gd name="connsiteY719" fmla="*/ 1524605 h 3483942"/>
                <a:gd name="connsiteX720" fmla="*/ 1063248 w 2663871"/>
                <a:gd name="connsiteY720" fmla="*/ 1643982 h 3483942"/>
                <a:gd name="connsiteX721" fmla="*/ 1364854 w 2663871"/>
                <a:gd name="connsiteY721" fmla="*/ 1635335 h 3483942"/>
                <a:gd name="connsiteX722" fmla="*/ 1368019 w 2663871"/>
                <a:gd name="connsiteY722" fmla="*/ 1630904 h 3483942"/>
                <a:gd name="connsiteX723" fmla="*/ 1368441 w 2663871"/>
                <a:gd name="connsiteY723" fmla="*/ 1630694 h 3483942"/>
                <a:gd name="connsiteX724" fmla="*/ 1811992 w 2663871"/>
                <a:gd name="connsiteY724" fmla="*/ 1392363 h 3483942"/>
                <a:gd name="connsiteX725" fmla="*/ 1747875 w 2663871"/>
                <a:gd name="connsiteY725" fmla="*/ 1524815 h 3483942"/>
                <a:gd name="connsiteX726" fmla="*/ 1825068 w 2663871"/>
                <a:gd name="connsiteY726" fmla="*/ 1563412 h 3483942"/>
                <a:gd name="connsiteX727" fmla="*/ 1822960 w 2663871"/>
                <a:gd name="connsiteY727" fmla="*/ 1541688 h 3483942"/>
                <a:gd name="connsiteX728" fmla="*/ 1244846 w 2663871"/>
                <a:gd name="connsiteY728" fmla="*/ 1389408 h 3483942"/>
                <a:gd name="connsiteX729" fmla="*/ 1245039 w 2663871"/>
                <a:gd name="connsiteY729" fmla="*/ 1389430 h 3483942"/>
                <a:gd name="connsiteX730" fmla="*/ 1240205 w 2663871"/>
                <a:gd name="connsiteY730" fmla="*/ 1395737 h 3483942"/>
                <a:gd name="connsiteX731" fmla="*/ 1373292 w 2663871"/>
                <a:gd name="connsiteY731" fmla="*/ 1623735 h 3483942"/>
                <a:gd name="connsiteX732" fmla="*/ 1519877 w 2663871"/>
                <a:gd name="connsiteY732" fmla="*/ 1421467 h 3483942"/>
                <a:gd name="connsiteX733" fmla="*/ 1245039 w 2663871"/>
                <a:gd name="connsiteY733" fmla="*/ 1389430 h 3483942"/>
                <a:gd name="connsiteX734" fmla="*/ 1245056 w 2663871"/>
                <a:gd name="connsiteY734" fmla="*/ 1389408 h 3483942"/>
                <a:gd name="connsiteX735" fmla="*/ 1225652 w 2663871"/>
                <a:gd name="connsiteY735" fmla="*/ 1388144 h 3483942"/>
                <a:gd name="connsiteX736" fmla="*/ 965807 w 2663871"/>
                <a:gd name="connsiteY736" fmla="*/ 1439817 h 3483942"/>
                <a:gd name="connsiteX737" fmla="*/ 966017 w 2663871"/>
                <a:gd name="connsiteY737" fmla="*/ 1439817 h 3483942"/>
                <a:gd name="connsiteX738" fmla="*/ 953995 w 2663871"/>
                <a:gd name="connsiteY738" fmla="*/ 1458800 h 3483942"/>
                <a:gd name="connsiteX739" fmla="*/ 1037940 w 2663871"/>
                <a:gd name="connsiteY739" fmla="*/ 1644824 h 3483942"/>
                <a:gd name="connsiteX740" fmla="*/ 1052702 w 2663871"/>
                <a:gd name="connsiteY740" fmla="*/ 1644404 h 3483942"/>
                <a:gd name="connsiteX741" fmla="*/ 1137279 w 2663871"/>
                <a:gd name="connsiteY741" fmla="*/ 1520174 h 3483942"/>
                <a:gd name="connsiteX742" fmla="*/ 1229871 w 2663871"/>
                <a:gd name="connsiteY742" fmla="*/ 1395525 h 3483942"/>
                <a:gd name="connsiteX743" fmla="*/ 2201971 w 2663871"/>
                <a:gd name="connsiteY743" fmla="*/ 1380550 h 3483942"/>
                <a:gd name="connsiteX744" fmla="*/ 2221163 w 2663871"/>
                <a:gd name="connsiteY744" fmla="*/ 1508997 h 3483942"/>
                <a:gd name="connsiteX745" fmla="*/ 2221163 w 2663871"/>
                <a:gd name="connsiteY745" fmla="*/ 1509207 h 3483942"/>
                <a:gd name="connsiteX746" fmla="*/ 2265877 w 2663871"/>
                <a:gd name="connsiteY746" fmla="*/ 1542320 h 3483942"/>
                <a:gd name="connsiteX747" fmla="*/ 2282329 w 2663871"/>
                <a:gd name="connsiteY747" fmla="*/ 1445724 h 3483942"/>
                <a:gd name="connsiteX748" fmla="*/ 716508 w 2663871"/>
                <a:gd name="connsiteY748" fmla="*/ 1357138 h 3483942"/>
                <a:gd name="connsiteX749" fmla="*/ 215800 w 2663871"/>
                <a:gd name="connsiteY749" fmla="*/ 2005277 h 3483942"/>
                <a:gd name="connsiteX750" fmla="*/ 132487 w 2663871"/>
                <a:gd name="connsiteY750" fmla="*/ 2158399 h 3483942"/>
                <a:gd name="connsiteX751" fmla="*/ 649227 w 2663871"/>
                <a:gd name="connsiteY751" fmla="*/ 1592307 h 3483942"/>
                <a:gd name="connsiteX752" fmla="*/ 1861344 w 2663871"/>
                <a:gd name="connsiteY752" fmla="*/ 1347649 h 3483942"/>
                <a:gd name="connsiteX753" fmla="*/ 1910909 w 2663871"/>
                <a:gd name="connsiteY753" fmla="*/ 1524393 h 3483942"/>
                <a:gd name="connsiteX754" fmla="*/ 2091240 w 2663871"/>
                <a:gd name="connsiteY754" fmla="*/ 1646512 h 3483942"/>
                <a:gd name="connsiteX755" fmla="*/ 2089976 w 2663871"/>
                <a:gd name="connsiteY755" fmla="*/ 1642716 h 3483942"/>
                <a:gd name="connsiteX756" fmla="*/ 2090186 w 2663871"/>
                <a:gd name="connsiteY756" fmla="*/ 1642716 h 3483942"/>
                <a:gd name="connsiteX757" fmla="*/ 2030075 w 2663871"/>
                <a:gd name="connsiteY757" fmla="*/ 1463651 h 3483942"/>
                <a:gd name="connsiteX758" fmla="*/ 1998860 w 2663871"/>
                <a:gd name="connsiteY758" fmla="*/ 1344906 h 3483942"/>
                <a:gd name="connsiteX759" fmla="*/ 2013203 w 2663871"/>
                <a:gd name="connsiteY759" fmla="*/ 1387932 h 3483942"/>
                <a:gd name="connsiteX760" fmla="*/ 2019952 w 2663871"/>
                <a:gd name="connsiteY760" fmla="*/ 1407969 h 3483942"/>
                <a:gd name="connsiteX761" fmla="*/ 2088500 w 2663871"/>
                <a:gd name="connsiteY761" fmla="*/ 1460908 h 3483942"/>
                <a:gd name="connsiteX762" fmla="*/ 2064666 w 2663871"/>
                <a:gd name="connsiteY762" fmla="*/ 1395947 h 3483942"/>
                <a:gd name="connsiteX763" fmla="*/ 2303841 w 2663871"/>
                <a:gd name="connsiteY763" fmla="*/ 1343430 h 3483942"/>
                <a:gd name="connsiteX764" fmla="*/ 2290555 w 2663871"/>
                <a:gd name="connsiteY764" fmla="*/ 1442559 h 3483942"/>
                <a:gd name="connsiteX765" fmla="*/ 2290765 w 2663871"/>
                <a:gd name="connsiteY765" fmla="*/ 1442559 h 3483942"/>
                <a:gd name="connsiteX766" fmla="*/ 2370069 w 2663871"/>
                <a:gd name="connsiteY766" fmla="*/ 1506888 h 3483942"/>
                <a:gd name="connsiteX767" fmla="*/ 2385675 w 2663871"/>
                <a:gd name="connsiteY767" fmla="*/ 1415350 h 3483942"/>
                <a:gd name="connsiteX768" fmla="*/ 2408033 w 2663871"/>
                <a:gd name="connsiteY768" fmla="*/ 1333728 h 3483942"/>
                <a:gd name="connsiteX769" fmla="*/ 2394745 w 2663871"/>
                <a:gd name="connsiteY769" fmla="*/ 1411976 h 3483942"/>
                <a:gd name="connsiteX770" fmla="*/ 2396855 w 2663871"/>
                <a:gd name="connsiteY770" fmla="*/ 1413874 h 3483942"/>
                <a:gd name="connsiteX771" fmla="*/ 2458020 w 2663871"/>
                <a:gd name="connsiteY771" fmla="*/ 1380128 h 3483942"/>
                <a:gd name="connsiteX772" fmla="*/ 2101154 w 2663871"/>
                <a:gd name="connsiteY772" fmla="*/ 1326135 h 3483942"/>
                <a:gd name="connsiteX773" fmla="*/ 2072047 w 2663871"/>
                <a:gd name="connsiteY773" fmla="*/ 1393839 h 3483942"/>
                <a:gd name="connsiteX774" fmla="*/ 2099043 w 2663871"/>
                <a:gd name="connsiteY774" fmla="*/ 1467235 h 3483942"/>
                <a:gd name="connsiteX775" fmla="*/ 2129627 w 2663871"/>
                <a:gd name="connsiteY775" fmla="*/ 1450152 h 3483942"/>
                <a:gd name="connsiteX776" fmla="*/ 2129627 w 2663871"/>
                <a:gd name="connsiteY776" fmla="*/ 1450362 h 3483942"/>
                <a:gd name="connsiteX777" fmla="*/ 2146712 w 2663871"/>
                <a:gd name="connsiteY777" fmla="*/ 1435178 h 3483942"/>
                <a:gd name="connsiteX778" fmla="*/ 866044 w 2663871"/>
                <a:gd name="connsiteY778" fmla="*/ 1300615 h 3483942"/>
                <a:gd name="connsiteX779" fmla="*/ 840736 w 2663871"/>
                <a:gd name="connsiteY779" fmla="*/ 1320018 h 3483942"/>
                <a:gd name="connsiteX780" fmla="*/ 840524 w 2663871"/>
                <a:gd name="connsiteY780" fmla="*/ 1320018 h 3483942"/>
                <a:gd name="connsiteX781" fmla="*/ 801083 w 2663871"/>
                <a:gd name="connsiteY781" fmla="*/ 1472720 h 3483942"/>
                <a:gd name="connsiteX782" fmla="*/ 875114 w 2663871"/>
                <a:gd name="connsiteY782" fmla="*/ 1299770 h 3483942"/>
                <a:gd name="connsiteX783" fmla="*/ 786320 w 2663871"/>
                <a:gd name="connsiteY783" fmla="*/ 1534939 h 3483942"/>
                <a:gd name="connsiteX784" fmla="*/ 936068 w 2663871"/>
                <a:gd name="connsiteY784" fmla="*/ 1438975 h 3483942"/>
                <a:gd name="connsiteX785" fmla="*/ 1641152 w 2663871"/>
                <a:gd name="connsiteY785" fmla="*/ 1267501 h 3483942"/>
                <a:gd name="connsiteX786" fmla="*/ 1532741 w 2663871"/>
                <a:gd name="connsiteY786" fmla="*/ 1417039 h 3483942"/>
                <a:gd name="connsiteX787" fmla="*/ 1734587 w 2663871"/>
                <a:gd name="connsiteY787" fmla="*/ 1518066 h 3483942"/>
                <a:gd name="connsiteX788" fmla="*/ 1734797 w 2663871"/>
                <a:gd name="connsiteY788" fmla="*/ 1518066 h 3483942"/>
                <a:gd name="connsiteX789" fmla="*/ 1649588 w 2663871"/>
                <a:gd name="connsiteY789" fmla="*/ 1267079 h 3483942"/>
                <a:gd name="connsiteX790" fmla="*/ 1742602 w 2663871"/>
                <a:gd name="connsiteY790" fmla="*/ 1515956 h 3483942"/>
                <a:gd name="connsiteX791" fmla="*/ 1810516 w 2663871"/>
                <a:gd name="connsiteY791" fmla="*/ 1375700 h 3483942"/>
                <a:gd name="connsiteX792" fmla="*/ 1810516 w 2663871"/>
                <a:gd name="connsiteY792" fmla="*/ 1375490 h 3483942"/>
                <a:gd name="connsiteX793" fmla="*/ 1810093 w 2663871"/>
                <a:gd name="connsiteY793" fmla="*/ 1369372 h 3483942"/>
                <a:gd name="connsiteX794" fmla="*/ 2211461 w 2663871"/>
                <a:gd name="connsiteY794" fmla="*/ 1261174 h 3483942"/>
                <a:gd name="connsiteX795" fmla="*/ 2201146 w 2663871"/>
                <a:gd name="connsiteY795" fmla="*/ 1369175 h 3483942"/>
                <a:gd name="connsiteX796" fmla="*/ 2201127 w 2663871"/>
                <a:gd name="connsiteY796" fmla="*/ 1369160 h 3483942"/>
                <a:gd name="connsiteX797" fmla="*/ 2201127 w 2663871"/>
                <a:gd name="connsiteY797" fmla="*/ 1369372 h 3483942"/>
                <a:gd name="connsiteX798" fmla="*/ 2201146 w 2663871"/>
                <a:gd name="connsiteY798" fmla="*/ 1369175 h 3483942"/>
                <a:gd name="connsiteX799" fmla="*/ 2284225 w 2663871"/>
                <a:gd name="connsiteY799" fmla="*/ 1436442 h 3483942"/>
                <a:gd name="connsiteX800" fmla="*/ 2296882 w 2663871"/>
                <a:gd name="connsiteY800" fmla="*/ 1341319 h 3483942"/>
                <a:gd name="connsiteX801" fmla="*/ 2296882 w 2663871"/>
                <a:gd name="connsiteY801" fmla="*/ 1341110 h 3483942"/>
                <a:gd name="connsiteX802" fmla="*/ 2297724 w 2663871"/>
                <a:gd name="connsiteY802" fmla="*/ 1337103 h 3483942"/>
                <a:gd name="connsiteX803" fmla="*/ 2322190 w 2663871"/>
                <a:gd name="connsiteY803" fmla="*/ 1252314 h 3483942"/>
                <a:gd name="connsiteX804" fmla="*/ 2307006 w 2663871"/>
                <a:gd name="connsiteY804" fmla="*/ 1333094 h 3483942"/>
                <a:gd name="connsiteX805" fmla="*/ 2388627 w 2663871"/>
                <a:gd name="connsiteY805" fmla="*/ 1405017 h 3483942"/>
                <a:gd name="connsiteX806" fmla="*/ 2401916 w 2663871"/>
                <a:gd name="connsiteY806" fmla="*/ 1326557 h 3483942"/>
                <a:gd name="connsiteX807" fmla="*/ 2401916 w 2663871"/>
                <a:gd name="connsiteY807" fmla="*/ 1326345 h 3483942"/>
                <a:gd name="connsiteX808" fmla="*/ 1962372 w 2663871"/>
                <a:gd name="connsiteY808" fmla="*/ 1237552 h 3483942"/>
                <a:gd name="connsiteX809" fmla="*/ 1993799 w 2663871"/>
                <a:gd name="connsiteY809" fmla="*/ 1331196 h 3483942"/>
                <a:gd name="connsiteX810" fmla="*/ 2058971 w 2663871"/>
                <a:gd name="connsiteY810" fmla="*/ 1381817 h 3483942"/>
                <a:gd name="connsiteX811" fmla="*/ 2043574 w 2663871"/>
                <a:gd name="connsiteY811" fmla="*/ 1339843 h 3483942"/>
                <a:gd name="connsiteX812" fmla="*/ 2043364 w 2663871"/>
                <a:gd name="connsiteY812" fmla="*/ 1339843 h 3483942"/>
                <a:gd name="connsiteX813" fmla="*/ 2022695 w 2663871"/>
                <a:gd name="connsiteY813" fmla="*/ 1283320 h 3483942"/>
                <a:gd name="connsiteX814" fmla="*/ 862882 w 2663871"/>
                <a:gd name="connsiteY814" fmla="*/ 1234809 h 3483942"/>
                <a:gd name="connsiteX815" fmla="*/ 844110 w 2663871"/>
                <a:gd name="connsiteY815" fmla="*/ 1307364 h 3483942"/>
                <a:gd name="connsiteX816" fmla="*/ 870685 w 2663871"/>
                <a:gd name="connsiteY816" fmla="*/ 1287116 h 3483942"/>
                <a:gd name="connsiteX817" fmla="*/ 2180245 w 2663871"/>
                <a:gd name="connsiteY817" fmla="*/ 1233755 h 3483942"/>
                <a:gd name="connsiteX818" fmla="*/ 2195642 w 2663871"/>
                <a:gd name="connsiteY818" fmla="*/ 1337313 h 3483942"/>
                <a:gd name="connsiteX819" fmla="*/ 2203445 w 2663871"/>
                <a:gd name="connsiteY819" fmla="*/ 1254212 h 3483942"/>
                <a:gd name="connsiteX820" fmla="*/ 1820849 w 2663871"/>
                <a:gd name="connsiteY820" fmla="*/ 1201485 h 3483942"/>
                <a:gd name="connsiteX821" fmla="*/ 1859236 w 2663871"/>
                <a:gd name="connsiteY821" fmla="*/ 1338157 h 3483942"/>
                <a:gd name="connsiteX822" fmla="*/ 1862401 w 2663871"/>
                <a:gd name="connsiteY822" fmla="*/ 1338789 h 3483942"/>
                <a:gd name="connsiteX823" fmla="*/ 2026701 w 2663871"/>
                <a:gd name="connsiteY823" fmla="*/ 1451839 h 3483942"/>
                <a:gd name="connsiteX824" fmla="*/ 1999072 w 2663871"/>
                <a:gd name="connsiteY824" fmla="*/ 1369795 h 3483942"/>
                <a:gd name="connsiteX825" fmla="*/ 1987473 w 2663871"/>
                <a:gd name="connsiteY825" fmla="*/ 1335414 h 3483942"/>
                <a:gd name="connsiteX826" fmla="*/ 1984518 w 2663871"/>
                <a:gd name="connsiteY826" fmla="*/ 1326557 h 3483942"/>
                <a:gd name="connsiteX827" fmla="*/ 1983463 w 2663871"/>
                <a:gd name="connsiteY827" fmla="*/ 1325923 h 3483942"/>
                <a:gd name="connsiteX828" fmla="*/ 1810725 w 2663871"/>
                <a:gd name="connsiteY828" fmla="*/ 1199165 h 3483942"/>
                <a:gd name="connsiteX829" fmla="*/ 1809039 w 2663871"/>
                <a:gd name="connsiteY829" fmla="*/ 1199587 h 3483942"/>
                <a:gd name="connsiteX830" fmla="*/ 1808195 w 2663871"/>
                <a:gd name="connsiteY830" fmla="*/ 1199587 h 3483942"/>
                <a:gd name="connsiteX831" fmla="*/ 1810516 w 2663871"/>
                <a:gd name="connsiteY831" fmla="*/ 1266657 h 3483942"/>
                <a:gd name="connsiteX832" fmla="*/ 1817475 w 2663871"/>
                <a:gd name="connsiteY832" fmla="*/ 1361989 h 3483942"/>
                <a:gd name="connsiteX833" fmla="*/ 1817897 w 2663871"/>
                <a:gd name="connsiteY833" fmla="*/ 1363255 h 3483942"/>
                <a:gd name="connsiteX834" fmla="*/ 1821061 w 2663871"/>
                <a:gd name="connsiteY834" fmla="*/ 1363255 h 3483942"/>
                <a:gd name="connsiteX835" fmla="*/ 1822960 w 2663871"/>
                <a:gd name="connsiteY835" fmla="*/ 1368528 h 3483942"/>
                <a:gd name="connsiteX836" fmla="*/ 1823592 w 2663871"/>
                <a:gd name="connsiteY836" fmla="*/ 1368950 h 3483942"/>
                <a:gd name="connsiteX837" fmla="*/ 1824856 w 2663871"/>
                <a:gd name="connsiteY837" fmla="*/ 1374645 h 3483942"/>
                <a:gd name="connsiteX838" fmla="*/ 1822960 w 2663871"/>
                <a:gd name="connsiteY838" fmla="*/ 1376122 h 3483942"/>
                <a:gd name="connsiteX839" fmla="*/ 1825278 w 2663871"/>
                <a:gd name="connsiteY839" fmla="*/ 1382027 h 3483942"/>
                <a:gd name="connsiteX840" fmla="*/ 1822960 w 2663871"/>
                <a:gd name="connsiteY840" fmla="*/ 1387300 h 3483942"/>
                <a:gd name="connsiteX841" fmla="*/ 1821484 w 2663871"/>
                <a:gd name="connsiteY841" fmla="*/ 1387512 h 3483942"/>
                <a:gd name="connsiteX842" fmla="*/ 1819373 w 2663871"/>
                <a:gd name="connsiteY842" fmla="*/ 1386877 h 3483942"/>
                <a:gd name="connsiteX843" fmla="*/ 1830763 w 2663871"/>
                <a:gd name="connsiteY843" fmla="*/ 1540844 h 3483942"/>
                <a:gd name="connsiteX844" fmla="*/ 1833293 w 2663871"/>
                <a:gd name="connsiteY844" fmla="*/ 1567631 h 3483942"/>
                <a:gd name="connsiteX845" fmla="*/ 1841309 w 2663871"/>
                <a:gd name="connsiteY845" fmla="*/ 1571637 h 3483942"/>
                <a:gd name="connsiteX846" fmla="*/ 1843207 w 2663871"/>
                <a:gd name="connsiteY846" fmla="*/ 1577123 h 3483942"/>
                <a:gd name="connsiteX847" fmla="*/ 1839621 w 2663871"/>
                <a:gd name="connsiteY847" fmla="*/ 1579441 h 3483942"/>
                <a:gd name="connsiteX848" fmla="*/ 1837722 w 2663871"/>
                <a:gd name="connsiteY848" fmla="*/ 1579021 h 3483942"/>
                <a:gd name="connsiteX849" fmla="*/ 1834138 w 2663871"/>
                <a:gd name="connsiteY849" fmla="*/ 1577332 h 3483942"/>
                <a:gd name="connsiteX850" fmla="*/ 1854595 w 2663871"/>
                <a:gd name="connsiteY850" fmla="*/ 1799847 h 3483942"/>
                <a:gd name="connsiteX851" fmla="*/ 1855017 w 2663871"/>
                <a:gd name="connsiteY851" fmla="*/ 1799003 h 3483942"/>
                <a:gd name="connsiteX852" fmla="*/ 1860290 w 2663871"/>
                <a:gd name="connsiteY852" fmla="*/ 1796473 h 3483942"/>
                <a:gd name="connsiteX853" fmla="*/ 1862821 w 2663871"/>
                <a:gd name="connsiteY853" fmla="*/ 1801745 h 3483942"/>
                <a:gd name="connsiteX854" fmla="*/ 1862401 w 2663871"/>
                <a:gd name="connsiteY854" fmla="*/ 1802800 h 3483942"/>
                <a:gd name="connsiteX855" fmla="*/ 1964905 w 2663871"/>
                <a:gd name="connsiteY855" fmla="*/ 1748806 h 3483942"/>
                <a:gd name="connsiteX856" fmla="*/ 1904794 w 2663871"/>
                <a:gd name="connsiteY856" fmla="*/ 1534307 h 3483942"/>
                <a:gd name="connsiteX857" fmla="*/ 1852909 w 2663871"/>
                <a:gd name="connsiteY857" fmla="*/ 1570583 h 3483942"/>
                <a:gd name="connsiteX858" fmla="*/ 1847214 w 2663871"/>
                <a:gd name="connsiteY858" fmla="*/ 1569529 h 3483942"/>
                <a:gd name="connsiteX859" fmla="*/ 1848268 w 2663871"/>
                <a:gd name="connsiteY859" fmla="*/ 1563834 h 3483942"/>
                <a:gd name="connsiteX860" fmla="*/ 1902473 w 2663871"/>
                <a:gd name="connsiteY860" fmla="*/ 1526082 h 3483942"/>
                <a:gd name="connsiteX861" fmla="*/ 1853541 w 2663871"/>
                <a:gd name="connsiteY861" fmla="*/ 1351655 h 3483942"/>
                <a:gd name="connsiteX862" fmla="*/ 1830973 w 2663871"/>
                <a:gd name="connsiteY862" fmla="*/ 1370217 h 3483942"/>
                <a:gd name="connsiteX863" fmla="*/ 1825278 w 2663871"/>
                <a:gd name="connsiteY863" fmla="*/ 1369582 h 3483942"/>
                <a:gd name="connsiteX864" fmla="*/ 1825913 w 2663871"/>
                <a:gd name="connsiteY864" fmla="*/ 1363887 h 3483942"/>
                <a:gd name="connsiteX865" fmla="*/ 1851221 w 2663871"/>
                <a:gd name="connsiteY865" fmla="*/ 1343008 h 3483942"/>
                <a:gd name="connsiteX866" fmla="*/ 1851011 w 2663871"/>
                <a:gd name="connsiteY866" fmla="*/ 1342586 h 3483942"/>
                <a:gd name="connsiteX867" fmla="*/ 1107752 w 2663871"/>
                <a:gd name="connsiteY867" fmla="*/ 1190940 h 3483942"/>
                <a:gd name="connsiteX868" fmla="*/ 881019 w 2663871"/>
                <a:gd name="connsiteY868" fmla="*/ 1291123 h 3483942"/>
                <a:gd name="connsiteX869" fmla="*/ 944503 w 2663871"/>
                <a:gd name="connsiteY869" fmla="*/ 1436020 h 3483942"/>
                <a:gd name="connsiteX870" fmla="*/ 961799 w 2663871"/>
                <a:gd name="connsiteY870" fmla="*/ 1432645 h 3483942"/>
                <a:gd name="connsiteX871" fmla="*/ 978039 w 2663871"/>
                <a:gd name="connsiteY871" fmla="*/ 1406493 h 3483942"/>
                <a:gd name="connsiteX872" fmla="*/ 1117244 w 2663871"/>
                <a:gd name="connsiteY872" fmla="*/ 1189885 h 3483942"/>
                <a:gd name="connsiteX873" fmla="*/ 984579 w 2663871"/>
                <a:gd name="connsiteY873" fmla="*/ 1410499 h 3483942"/>
                <a:gd name="connsiteX874" fmla="*/ 984367 w 2663871"/>
                <a:gd name="connsiteY874" fmla="*/ 1410499 h 3483942"/>
                <a:gd name="connsiteX875" fmla="*/ 972135 w 2663871"/>
                <a:gd name="connsiteY875" fmla="*/ 1430115 h 3483942"/>
                <a:gd name="connsiteX876" fmla="*/ 1221856 w 2663871"/>
                <a:gd name="connsiteY876" fmla="*/ 1380340 h 3483942"/>
                <a:gd name="connsiteX877" fmla="*/ 1807983 w 2663871"/>
                <a:gd name="connsiteY877" fmla="*/ 1189041 h 3483942"/>
                <a:gd name="connsiteX878" fmla="*/ 1807983 w 2663871"/>
                <a:gd name="connsiteY878" fmla="*/ 1190308 h 3483942"/>
                <a:gd name="connsiteX879" fmla="*/ 1807983 w 2663871"/>
                <a:gd name="connsiteY879" fmla="*/ 1190517 h 3483942"/>
                <a:gd name="connsiteX880" fmla="*/ 1808405 w 2663871"/>
                <a:gd name="connsiteY880" fmla="*/ 1190517 h 3483942"/>
                <a:gd name="connsiteX881" fmla="*/ 1807983 w 2663871"/>
                <a:gd name="connsiteY881" fmla="*/ 1189041 h 3483942"/>
                <a:gd name="connsiteX882" fmla="*/ 2088920 w 2663871"/>
                <a:gd name="connsiteY882" fmla="*/ 1187565 h 3483942"/>
                <a:gd name="connsiteX883" fmla="*/ 2003711 w 2663871"/>
                <a:gd name="connsiteY883" fmla="*/ 1203172 h 3483942"/>
                <a:gd name="connsiteX884" fmla="*/ 2031552 w 2663871"/>
                <a:gd name="connsiteY884" fmla="*/ 1279101 h 3483942"/>
                <a:gd name="connsiteX885" fmla="*/ 2064666 w 2663871"/>
                <a:gd name="connsiteY885" fmla="*/ 1369372 h 3483942"/>
                <a:gd name="connsiteX886" fmla="*/ 2069517 w 2663871"/>
                <a:gd name="connsiteY886" fmla="*/ 1382449 h 3483942"/>
                <a:gd name="connsiteX887" fmla="*/ 2099043 w 2663871"/>
                <a:gd name="connsiteY887" fmla="*/ 1313903 h 3483942"/>
                <a:gd name="connsiteX888" fmla="*/ 2099256 w 2663871"/>
                <a:gd name="connsiteY888" fmla="*/ 1313481 h 3483942"/>
                <a:gd name="connsiteX889" fmla="*/ 2099256 w 2663871"/>
                <a:gd name="connsiteY889" fmla="*/ 1313269 h 3483942"/>
                <a:gd name="connsiteX890" fmla="*/ 2099465 w 2663871"/>
                <a:gd name="connsiteY890" fmla="*/ 1313059 h 3483942"/>
                <a:gd name="connsiteX891" fmla="*/ 2099678 w 2663871"/>
                <a:gd name="connsiteY891" fmla="*/ 1312847 h 3483942"/>
                <a:gd name="connsiteX892" fmla="*/ 2099888 w 2663871"/>
                <a:gd name="connsiteY892" fmla="*/ 1312637 h 3483942"/>
                <a:gd name="connsiteX893" fmla="*/ 2100310 w 2663871"/>
                <a:gd name="connsiteY893" fmla="*/ 1312424 h 3483942"/>
                <a:gd name="connsiteX894" fmla="*/ 2130259 w 2663871"/>
                <a:gd name="connsiteY894" fmla="*/ 1296186 h 3483942"/>
                <a:gd name="connsiteX895" fmla="*/ 2088288 w 2663871"/>
                <a:gd name="connsiteY895" fmla="*/ 1188409 h 3483942"/>
                <a:gd name="connsiteX896" fmla="*/ 1401975 w 2663871"/>
                <a:gd name="connsiteY896" fmla="*/ 1186933 h 3483942"/>
                <a:gd name="connsiteX897" fmla="*/ 1364013 w 2663871"/>
                <a:gd name="connsiteY897" fmla="*/ 1228482 h 3483942"/>
                <a:gd name="connsiteX898" fmla="*/ 1364013 w 2663871"/>
                <a:gd name="connsiteY898" fmla="*/ 1228270 h 3483942"/>
                <a:gd name="connsiteX899" fmla="*/ 1250329 w 2663871"/>
                <a:gd name="connsiteY899" fmla="*/ 1381395 h 3483942"/>
                <a:gd name="connsiteX900" fmla="*/ 1518399 w 2663871"/>
                <a:gd name="connsiteY900" fmla="*/ 1412820 h 3483942"/>
                <a:gd name="connsiteX901" fmla="*/ 767127 w 2663871"/>
                <a:gd name="connsiteY901" fmla="*/ 1179340 h 3483942"/>
                <a:gd name="connsiteX902" fmla="*/ 264308 w 2663871"/>
                <a:gd name="connsiteY902" fmla="*/ 1928925 h 3483942"/>
                <a:gd name="connsiteX903" fmla="*/ 722413 w 2663871"/>
                <a:gd name="connsiteY903" fmla="*/ 1336049 h 3483942"/>
                <a:gd name="connsiteX904" fmla="*/ 1408936 w 2663871"/>
                <a:gd name="connsiteY904" fmla="*/ 1179127 h 3483942"/>
                <a:gd name="connsiteX905" fmla="*/ 1407670 w 2663871"/>
                <a:gd name="connsiteY905" fmla="*/ 1180604 h 3483942"/>
                <a:gd name="connsiteX906" fmla="*/ 1526627 w 2663871"/>
                <a:gd name="connsiteY906" fmla="*/ 1411554 h 3483942"/>
                <a:gd name="connsiteX907" fmla="*/ 1635667 w 2663871"/>
                <a:gd name="connsiteY907" fmla="*/ 1260962 h 3483942"/>
                <a:gd name="connsiteX908" fmla="*/ 2346234 w 2663871"/>
                <a:gd name="connsiteY908" fmla="*/ 1178917 h 3483942"/>
                <a:gd name="connsiteX909" fmla="*/ 2323247 w 2663871"/>
                <a:gd name="connsiteY909" fmla="*/ 1243879 h 3483942"/>
                <a:gd name="connsiteX910" fmla="*/ 2399173 w 2663871"/>
                <a:gd name="connsiteY910" fmla="*/ 1314323 h 3483942"/>
                <a:gd name="connsiteX911" fmla="*/ 2400018 w 2663871"/>
                <a:gd name="connsiteY911" fmla="*/ 1313481 h 3483942"/>
                <a:gd name="connsiteX912" fmla="*/ 2451903 w 2663871"/>
                <a:gd name="connsiteY912" fmla="*/ 1281843 h 3483942"/>
                <a:gd name="connsiteX913" fmla="*/ 1395226 w 2663871"/>
                <a:gd name="connsiteY913" fmla="*/ 1175965 h 3483942"/>
                <a:gd name="connsiteX914" fmla="*/ 1123781 w 2663871"/>
                <a:gd name="connsiteY914" fmla="*/ 1185245 h 3483942"/>
                <a:gd name="connsiteX915" fmla="*/ 1230293 w 2663871"/>
                <a:gd name="connsiteY915" fmla="*/ 1379284 h 3483942"/>
                <a:gd name="connsiteX916" fmla="*/ 1230503 w 2663871"/>
                <a:gd name="connsiteY916" fmla="*/ 1379074 h 3483942"/>
                <a:gd name="connsiteX917" fmla="*/ 1241049 w 2663871"/>
                <a:gd name="connsiteY917" fmla="*/ 1380340 h 3483942"/>
                <a:gd name="connsiteX918" fmla="*/ 1357683 w 2663871"/>
                <a:gd name="connsiteY918" fmla="*/ 1223419 h 3483942"/>
                <a:gd name="connsiteX919" fmla="*/ 1357895 w 2663871"/>
                <a:gd name="connsiteY919" fmla="*/ 1223209 h 3483942"/>
                <a:gd name="connsiteX920" fmla="*/ 1397546 w 2663871"/>
                <a:gd name="connsiteY920" fmla="*/ 1179549 h 3483942"/>
                <a:gd name="connsiteX921" fmla="*/ 2220953 w 2663871"/>
                <a:gd name="connsiteY921" fmla="*/ 1159724 h 3483942"/>
                <a:gd name="connsiteX922" fmla="*/ 2212305 w 2663871"/>
                <a:gd name="connsiteY922" fmla="*/ 1251050 h 3483942"/>
                <a:gd name="connsiteX923" fmla="*/ 2212095 w 2663871"/>
                <a:gd name="connsiteY923" fmla="*/ 1251050 h 3483942"/>
                <a:gd name="connsiteX924" fmla="*/ 2299202 w 2663871"/>
                <a:gd name="connsiteY924" fmla="*/ 1327821 h 3483942"/>
                <a:gd name="connsiteX925" fmla="*/ 2314599 w 2663871"/>
                <a:gd name="connsiteY925" fmla="*/ 1246831 h 3483942"/>
                <a:gd name="connsiteX926" fmla="*/ 1737961 w 2663871"/>
                <a:gd name="connsiteY926" fmla="*/ 1154241 h 3483942"/>
                <a:gd name="connsiteX927" fmla="*/ 1807983 w 2663871"/>
                <a:gd name="connsiteY927" fmla="*/ 1335414 h 3483942"/>
                <a:gd name="connsiteX928" fmla="*/ 1802922 w 2663871"/>
                <a:gd name="connsiteY928" fmla="*/ 1266869 h 3483942"/>
                <a:gd name="connsiteX929" fmla="*/ 1800392 w 2663871"/>
                <a:gd name="connsiteY929" fmla="*/ 1194524 h 3483942"/>
                <a:gd name="connsiteX930" fmla="*/ 1933477 w 2663871"/>
                <a:gd name="connsiteY930" fmla="*/ 1152131 h 3483942"/>
                <a:gd name="connsiteX931" fmla="*/ 1957521 w 2663871"/>
                <a:gd name="connsiteY931" fmla="*/ 1223841 h 3483942"/>
                <a:gd name="connsiteX932" fmla="*/ 2017209 w 2663871"/>
                <a:gd name="connsiteY932" fmla="*/ 1269189 h 3483942"/>
                <a:gd name="connsiteX933" fmla="*/ 1992955 w 2663871"/>
                <a:gd name="connsiteY933" fmla="*/ 1202749 h 3483942"/>
                <a:gd name="connsiteX934" fmla="*/ 1724885 w 2663871"/>
                <a:gd name="connsiteY934" fmla="*/ 1146014 h 3483942"/>
                <a:gd name="connsiteX935" fmla="*/ 1712441 w 2663871"/>
                <a:gd name="connsiteY935" fmla="*/ 1166895 h 3483942"/>
                <a:gd name="connsiteX936" fmla="*/ 1712441 w 2663871"/>
                <a:gd name="connsiteY936" fmla="*/ 1167105 h 3483942"/>
                <a:gd name="connsiteX937" fmla="*/ 1648956 w 2663871"/>
                <a:gd name="connsiteY937" fmla="*/ 1257167 h 3483942"/>
                <a:gd name="connsiteX938" fmla="*/ 1649800 w 2663871"/>
                <a:gd name="connsiteY938" fmla="*/ 1257587 h 3483942"/>
                <a:gd name="connsiteX939" fmla="*/ 1807983 w 2663871"/>
                <a:gd name="connsiteY939" fmla="*/ 1358614 h 3483942"/>
                <a:gd name="connsiteX940" fmla="*/ 1807773 w 2663871"/>
                <a:gd name="connsiteY940" fmla="*/ 1358405 h 3483942"/>
                <a:gd name="connsiteX941" fmla="*/ 1726149 w 2663871"/>
                <a:gd name="connsiteY941" fmla="*/ 1146858 h 3483942"/>
                <a:gd name="connsiteX942" fmla="*/ 2374919 w 2663871"/>
                <a:gd name="connsiteY942" fmla="*/ 1127032 h 3483942"/>
                <a:gd name="connsiteX943" fmla="*/ 2374919 w 2663871"/>
                <a:gd name="connsiteY943" fmla="*/ 1127242 h 3483942"/>
                <a:gd name="connsiteX944" fmla="*/ 2349609 w 2663871"/>
                <a:gd name="connsiteY944" fmla="*/ 1170902 h 3483942"/>
                <a:gd name="connsiteX945" fmla="*/ 2398119 w 2663871"/>
                <a:gd name="connsiteY945" fmla="*/ 1218146 h 3483942"/>
                <a:gd name="connsiteX946" fmla="*/ 2400230 w 2663871"/>
                <a:gd name="connsiteY946" fmla="*/ 1214984 h 3483942"/>
                <a:gd name="connsiteX947" fmla="*/ 2400230 w 2663871"/>
                <a:gd name="connsiteY947" fmla="*/ 1215406 h 3483942"/>
                <a:gd name="connsiteX948" fmla="*/ 2440513 w 2663871"/>
                <a:gd name="connsiteY948" fmla="*/ 1194736 h 3483942"/>
                <a:gd name="connsiteX949" fmla="*/ 2161265 w 2663871"/>
                <a:gd name="connsiteY949" fmla="*/ 1104255 h 3483942"/>
                <a:gd name="connsiteX950" fmla="*/ 2178769 w 2663871"/>
                <a:gd name="connsiteY950" fmla="*/ 1221521 h 3483942"/>
                <a:gd name="connsiteX951" fmla="*/ 2204924 w 2663871"/>
                <a:gd name="connsiteY951" fmla="*/ 1244511 h 3483942"/>
                <a:gd name="connsiteX952" fmla="*/ 2213571 w 2663871"/>
                <a:gd name="connsiteY952" fmla="*/ 1152765 h 3483942"/>
                <a:gd name="connsiteX953" fmla="*/ 2251324 w 2663871"/>
                <a:gd name="connsiteY953" fmla="*/ 1086960 h 3483942"/>
                <a:gd name="connsiteX954" fmla="*/ 2221797 w 2663871"/>
                <a:gd name="connsiteY954" fmla="*/ 1150022 h 3483942"/>
                <a:gd name="connsiteX955" fmla="*/ 2221797 w 2663871"/>
                <a:gd name="connsiteY955" fmla="*/ 1150232 h 3483942"/>
                <a:gd name="connsiteX956" fmla="*/ 2316497 w 2663871"/>
                <a:gd name="connsiteY956" fmla="*/ 1238184 h 3483942"/>
                <a:gd name="connsiteX957" fmla="*/ 2339485 w 2663871"/>
                <a:gd name="connsiteY957" fmla="*/ 1173013 h 3483942"/>
                <a:gd name="connsiteX958" fmla="*/ 2360999 w 2663871"/>
                <a:gd name="connsiteY958" fmla="*/ 1076836 h 3483942"/>
                <a:gd name="connsiteX959" fmla="*/ 2371335 w 2663871"/>
                <a:gd name="connsiteY959" fmla="*/ 1111214 h 3483942"/>
                <a:gd name="connsiteX960" fmla="*/ 2385887 w 2663871"/>
                <a:gd name="connsiteY960" fmla="*/ 1126188 h 3483942"/>
                <a:gd name="connsiteX961" fmla="*/ 2386941 w 2663871"/>
                <a:gd name="connsiteY961" fmla="*/ 1122182 h 3483942"/>
                <a:gd name="connsiteX962" fmla="*/ 2396221 w 2663871"/>
                <a:gd name="connsiteY962" fmla="*/ 1112902 h 3483942"/>
                <a:gd name="connsiteX963" fmla="*/ 2396433 w 2663871"/>
                <a:gd name="connsiteY963" fmla="*/ 1112902 h 3483942"/>
                <a:gd name="connsiteX964" fmla="*/ 1809039 w 2663871"/>
                <a:gd name="connsiteY964" fmla="*/ 1076414 h 3483942"/>
                <a:gd name="connsiteX965" fmla="*/ 1812624 w 2663871"/>
                <a:gd name="connsiteY965" fmla="*/ 1171324 h 3483942"/>
                <a:gd name="connsiteX966" fmla="*/ 1818529 w 2663871"/>
                <a:gd name="connsiteY966" fmla="*/ 1192204 h 3483942"/>
                <a:gd name="connsiteX967" fmla="*/ 1823170 w 2663871"/>
                <a:gd name="connsiteY967" fmla="*/ 1192416 h 3483942"/>
                <a:gd name="connsiteX968" fmla="*/ 1980089 w 2663871"/>
                <a:gd name="connsiteY968" fmla="*/ 1312424 h 3483942"/>
                <a:gd name="connsiteX969" fmla="*/ 1952038 w 2663871"/>
                <a:gd name="connsiteY969" fmla="*/ 1228692 h 3483942"/>
                <a:gd name="connsiteX970" fmla="*/ 1949295 w 2663871"/>
                <a:gd name="connsiteY970" fmla="*/ 1226584 h 3483942"/>
                <a:gd name="connsiteX971" fmla="*/ 1947819 w 2663871"/>
                <a:gd name="connsiteY971" fmla="*/ 1224475 h 3483942"/>
                <a:gd name="connsiteX972" fmla="*/ 1933267 w 2663871"/>
                <a:gd name="connsiteY972" fmla="*/ 1175965 h 3483942"/>
                <a:gd name="connsiteX973" fmla="*/ 1932635 w 2663871"/>
                <a:gd name="connsiteY973" fmla="*/ 1175965 h 3483942"/>
                <a:gd name="connsiteX974" fmla="*/ 1932423 w 2663871"/>
                <a:gd name="connsiteY974" fmla="*/ 1175965 h 3483942"/>
                <a:gd name="connsiteX975" fmla="*/ 1929892 w 2663871"/>
                <a:gd name="connsiteY975" fmla="*/ 1175121 h 3483942"/>
                <a:gd name="connsiteX976" fmla="*/ 2079640 w 2663871"/>
                <a:gd name="connsiteY976" fmla="*/ 1067554 h 3483942"/>
                <a:gd name="connsiteX977" fmla="*/ 1963638 w 2663871"/>
                <a:gd name="connsiteY977" fmla="*/ 1096449 h 3483942"/>
                <a:gd name="connsiteX978" fmla="*/ 2000337 w 2663871"/>
                <a:gd name="connsiteY978" fmla="*/ 1196212 h 3483942"/>
                <a:gd name="connsiteX979" fmla="*/ 2089132 w 2663871"/>
                <a:gd name="connsiteY979" fmla="*/ 1179972 h 3483942"/>
                <a:gd name="connsiteX980" fmla="*/ 2089132 w 2663871"/>
                <a:gd name="connsiteY980" fmla="*/ 1180182 h 3483942"/>
                <a:gd name="connsiteX981" fmla="*/ 2122878 w 2663871"/>
                <a:gd name="connsiteY981" fmla="*/ 1153819 h 3483942"/>
                <a:gd name="connsiteX982" fmla="*/ 1007989 w 2663871"/>
                <a:gd name="connsiteY982" fmla="*/ 1055110 h 3483942"/>
                <a:gd name="connsiteX983" fmla="*/ 886081 w 2663871"/>
                <a:gd name="connsiteY983" fmla="*/ 1145172 h 3483942"/>
                <a:gd name="connsiteX984" fmla="*/ 885872 w 2663871"/>
                <a:gd name="connsiteY984" fmla="*/ 1145172 h 3483942"/>
                <a:gd name="connsiteX985" fmla="*/ 867942 w 2663871"/>
                <a:gd name="connsiteY985" fmla="*/ 1214562 h 3483942"/>
                <a:gd name="connsiteX986" fmla="*/ 877224 w 2663871"/>
                <a:gd name="connsiteY986" fmla="*/ 1276992 h 3483942"/>
                <a:gd name="connsiteX987" fmla="*/ 1021699 w 2663871"/>
                <a:gd name="connsiteY987" fmla="*/ 1047729 h 3483942"/>
                <a:gd name="connsiteX988" fmla="*/ 884815 w 2663871"/>
                <a:gd name="connsiteY988" fmla="*/ 1280155 h 3483942"/>
                <a:gd name="connsiteX989" fmla="*/ 1110914 w 2663871"/>
                <a:gd name="connsiteY989" fmla="*/ 1180182 h 3483942"/>
                <a:gd name="connsiteX990" fmla="*/ 806778 w 2663871"/>
                <a:gd name="connsiteY990" fmla="*/ 1041612 h 3483942"/>
                <a:gd name="connsiteX991" fmla="*/ 645640 w 2663871"/>
                <a:gd name="connsiteY991" fmla="*/ 1278257 h 3483942"/>
                <a:gd name="connsiteX992" fmla="*/ 280339 w 2663871"/>
                <a:gd name="connsiteY992" fmla="*/ 1855949 h 3483942"/>
                <a:gd name="connsiteX993" fmla="*/ 280549 w 2663871"/>
                <a:gd name="connsiteY993" fmla="*/ 1856161 h 3483942"/>
                <a:gd name="connsiteX994" fmla="*/ 258825 w 2663871"/>
                <a:gd name="connsiteY994" fmla="*/ 1923020 h 3483942"/>
                <a:gd name="connsiteX995" fmla="*/ 774720 w 2663871"/>
                <a:gd name="connsiteY995" fmla="*/ 1154029 h 3483942"/>
                <a:gd name="connsiteX996" fmla="*/ 2284648 w 2663871"/>
                <a:gd name="connsiteY996" fmla="*/ 1039081 h 3483942"/>
                <a:gd name="connsiteX997" fmla="*/ 2255543 w 2663871"/>
                <a:gd name="connsiteY997" fmla="*/ 1079576 h 3483942"/>
                <a:gd name="connsiteX998" fmla="*/ 2255331 w 2663871"/>
                <a:gd name="connsiteY998" fmla="*/ 1079576 h 3483942"/>
                <a:gd name="connsiteX999" fmla="*/ 2343282 w 2663871"/>
                <a:gd name="connsiteY999" fmla="*/ 1165207 h 3483942"/>
                <a:gd name="connsiteX1000" fmla="*/ 2366062 w 2663871"/>
                <a:gd name="connsiteY1000" fmla="*/ 1125766 h 3483942"/>
                <a:gd name="connsiteX1001" fmla="*/ 1895093 w 2663871"/>
                <a:gd name="connsiteY1001" fmla="*/ 1037605 h 3483942"/>
                <a:gd name="connsiteX1002" fmla="*/ 1928416 w 2663871"/>
                <a:gd name="connsiteY1002" fmla="*/ 1137156 h 3483942"/>
                <a:gd name="connsiteX1003" fmla="*/ 1987260 w 2663871"/>
                <a:gd name="connsiteY1003" fmla="*/ 1187143 h 3483942"/>
                <a:gd name="connsiteX1004" fmla="*/ 1953515 w 2663871"/>
                <a:gd name="connsiteY1004" fmla="*/ 1095395 h 3483942"/>
                <a:gd name="connsiteX1005" fmla="*/ 1790478 w 2663871"/>
                <a:gd name="connsiteY1005" fmla="*/ 1036551 h 3483942"/>
                <a:gd name="connsiteX1006" fmla="*/ 1788792 w 2663871"/>
                <a:gd name="connsiteY1006" fmla="*/ 1039293 h 3483942"/>
                <a:gd name="connsiteX1007" fmla="*/ 1790900 w 2663871"/>
                <a:gd name="connsiteY1007" fmla="*/ 1046043 h 3483942"/>
                <a:gd name="connsiteX1008" fmla="*/ 1788370 w 2663871"/>
                <a:gd name="connsiteY1008" fmla="*/ 1051103 h 3483942"/>
                <a:gd name="connsiteX1009" fmla="*/ 1787103 w 2663871"/>
                <a:gd name="connsiteY1009" fmla="*/ 1051103 h 3483942"/>
                <a:gd name="connsiteX1010" fmla="*/ 1783307 w 2663871"/>
                <a:gd name="connsiteY1010" fmla="*/ 1048361 h 3483942"/>
                <a:gd name="connsiteX1011" fmla="*/ 1730368 w 2663871"/>
                <a:gd name="connsiteY1011" fmla="*/ 1136524 h 3483942"/>
                <a:gd name="connsiteX1012" fmla="*/ 1732476 w 2663871"/>
                <a:gd name="connsiteY1012" fmla="*/ 1141585 h 3483942"/>
                <a:gd name="connsiteX1013" fmla="*/ 1799548 w 2663871"/>
                <a:gd name="connsiteY1013" fmla="*/ 1184822 h 3483942"/>
                <a:gd name="connsiteX1014" fmla="*/ 1794485 w 2663871"/>
                <a:gd name="connsiteY1014" fmla="*/ 1038449 h 3483942"/>
                <a:gd name="connsiteX1015" fmla="*/ 1792377 w 2663871"/>
                <a:gd name="connsiteY1015" fmla="*/ 1037605 h 3483942"/>
                <a:gd name="connsiteX1016" fmla="*/ 1792377 w 2663871"/>
                <a:gd name="connsiteY1016" fmla="*/ 1038027 h 3483942"/>
                <a:gd name="connsiteX1017" fmla="*/ 2348345 w 2663871"/>
                <a:gd name="connsiteY1017" fmla="*/ 1035919 h 3483942"/>
                <a:gd name="connsiteX1018" fmla="*/ 2349399 w 2663871"/>
                <a:gd name="connsiteY1018" fmla="*/ 1039293 h 3483942"/>
                <a:gd name="connsiteX1019" fmla="*/ 2350665 w 2663871"/>
                <a:gd name="connsiteY1019" fmla="*/ 1038237 h 3483942"/>
                <a:gd name="connsiteX1020" fmla="*/ 1538227 w 2663871"/>
                <a:gd name="connsiteY1020" fmla="*/ 1035919 h 3483942"/>
                <a:gd name="connsiteX1021" fmla="*/ 1538227 w 2663871"/>
                <a:gd name="connsiteY1021" fmla="*/ 1036129 h 3483942"/>
                <a:gd name="connsiteX1022" fmla="*/ 1527046 w 2663871"/>
                <a:gd name="connsiteY1022" fmla="*/ 1049417 h 3483942"/>
                <a:gd name="connsiteX1023" fmla="*/ 1415053 w 2663871"/>
                <a:gd name="connsiteY1023" fmla="*/ 1172590 h 3483942"/>
                <a:gd name="connsiteX1024" fmla="*/ 1634613 w 2663871"/>
                <a:gd name="connsiteY1024" fmla="*/ 1251894 h 3483942"/>
                <a:gd name="connsiteX1025" fmla="*/ 1544341 w 2663871"/>
                <a:gd name="connsiteY1025" fmla="*/ 1029802 h 3483942"/>
                <a:gd name="connsiteX1026" fmla="*/ 1643051 w 2663871"/>
                <a:gd name="connsiteY1026" fmla="*/ 1250838 h 3483942"/>
                <a:gd name="connsiteX1027" fmla="*/ 1643051 w 2663871"/>
                <a:gd name="connsiteY1027" fmla="*/ 1251050 h 3483942"/>
                <a:gd name="connsiteX1028" fmla="*/ 1705269 w 2663871"/>
                <a:gd name="connsiteY1028" fmla="*/ 1162467 h 3483942"/>
                <a:gd name="connsiteX1029" fmla="*/ 1717713 w 2663871"/>
                <a:gd name="connsiteY1029" fmla="*/ 1141585 h 3483942"/>
                <a:gd name="connsiteX1030" fmla="*/ 2177293 w 2663871"/>
                <a:gd name="connsiteY1030" fmla="*/ 1013773 h 3483942"/>
                <a:gd name="connsiteX1031" fmla="*/ 2159998 w 2663871"/>
                <a:gd name="connsiteY1031" fmla="*/ 1091810 h 3483942"/>
                <a:gd name="connsiteX1032" fmla="*/ 2216524 w 2663871"/>
                <a:gd name="connsiteY1032" fmla="*/ 1144327 h 3483942"/>
                <a:gd name="connsiteX1033" fmla="*/ 2246261 w 2663871"/>
                <a:gd name="connsiteY1033" fmla="*/ 1081052 h 3483942"/>
                <a:gd name="connsiteX1034" fmla="*/ 2288444 w 2663871"/>
                <a:gd name="connsiteY1034" fmla="*/ 1001539 h 3483942"/>
                <a:gd name="connsiteX1035" fmla="*/ 2292873 w 2663871"/>
                <a:gd name="connsiteY1035" fmla="*/ 1027059 h 3483942"/>
                <a:gd name="connsiteX1036" fmla="*/ 2292873 w 2663871"/>
                <a:gd name="connsiteY1036" fmla="*/ 1027271 h 3483942"/>
                <a:gd name="connsiteX1037" fmla="*/ 2292873 w 2663871"/>
                <a:gd name="connsiteY1037" fmla="*/ 1027693 h 3483942"/>
                <a:gd name="connsiteX1038" fmla="*/ 2292873 w 2663871"/>
                <a:gd name="connsiteY1038" fmla="*/ 1027903 h 3483942"/>
                <a:gd name="connsiteX1039" fmla="*/ 2292873 w 2663871"/>
                <a:gd name="connsiteY1039" fmla="*/ 1028325 h 3483942"/>
                <a:gd name="connsiteX1040" fmla="*/ 2360061 w 2663871"/>
                <a:gd name="connsiteY1040" fmla="*/ 1097828 h 3483942"/>
                <a:gd name="connsiteX1041" fmla="*/ 2360155 w 2663871"/>
                <a:gd name="connsiteY1041" fmla="*/ 1098137 h 3483942"/>
                <a:gd name="connsiteX1042" fmla="*/ 2360155 w 2663871"/>
                <a:gd name="connsiteY1042" fmla="*/ 1097925 h 3483942"/>
                <a:gd name="connsiteX1043" fmla="*/ 2360061 w 2663871"/>
                <a:gd name="connsiteY1043" fmla="*/ 1097828 h 3483942"/>
                <a:gd name="connsiteX1044" fmla="*/ 2349821 w 2663871"/>
                <a:gd name="connsiteY1044" fmla="*/ 1064179 h 3483942"/>
                <a:gd name="connsiteX1045" fmla="*/ 1805031 w 2663871"/>
                <a:gd name="connsiteY1045" fmla="*/ 1000485 h 3483942"/>
                <a:gd name="connsiteX1046" fmla="*/ 1807351 w 2663871"/>
                <a:gd name="connsiteY1046" fmla="*/ 1065656 h 3483942"/>
                <a:gd name="connsiteX1047" fmla="*/ 1928204 w 2663871"/>
                <a:gd name="connsiteY1047" fmla="*/ 1164365 h 3483942"/>
                <a:gd name="connsiteX1048" fmla="*/ 1921033 w 2663871"/>
                <a:gd name="connsiteY1048" fmla="*/ 1140743 h 3483942"/>
                <a:gd name="connsiteX1049" fmla="*/ 1893404 w 2663871"/>
                <a:gd name="connsiteY1049" fmla="*/ 1058275 h 3483942"/>
                <a:gd name="connsiteX1050" fmla="*/ 1893404 w 2663871"/>
                <a:gd name="connsiteY1050" fmla="*/ 1058065 h 3483942"/>
                <a:gd name="connsiteX1051" fmla="*/ 1890661 w 2663871"/>
                <a:gd name="connsiteY1051" fmla="*/ 1059119 h 3483942"/>
                <a:gd name="connsiteX1052" fmla="*/ 1888341 w 2663871"/>
                <a:gd name="connsiteY1052" fmla="*/ 1058487 h 3483942"/>
                <a:gd name="connsiteX1053" fmla="*/ 1278591 w 2663871"/>
                <a:gd name="connsiteY1053" fmla="*/ 993523 h 3483942"/>
                <a:gd name="connsiteX1054" fmla="*/ 1126101 w 2663871"/>
                <a:gd name="connsiteY1054" fmla="*/ 1177019 h 3483942"/>
                <a:gd name="connsiteX1055" fmla="*/ 1390165 w 2663871"/>
                <a:gd name="connsiteY1055" fmla="*/ 1167950 h 3483942"/>
                <a:gd name="connsiteX1056" fmla="*/ 1879696 w 2663871"/>
                <a:gd name="connsiteY1056" fmla="*/ 988040 h 3483942"/>
                <a:gd name="connsiteX1057" fmla="*/ 1882226 w 2663871"/>
                <a:gd name="connsiteY1057" fmla="*/ 995634 h 3483942"/>
                <a:gd name="connsiteX1058" fmla="*/ 1882014 w 2663871"/>
                <a:gd name="connsiteY1058" fmla="*/ 995212 h 3483942"/>
                <a:gd name="connsiteX1059" fmla="*/ 1890239 w 2663871"/>
                <a:gd name="connsiteY1059" fmla="*/ 1019888 h 3483942"/>
                <a:gd name="connsiteX1060" fmla="*/ 1947819 w 2663871"/>
                <a:gd name="connsiteY1060" fmla="*/ 1076836 h 3483942"/>
                <a:gd name="connsiteX1061" fmla="*/ 1933477 w 2663871"/>
                <a:gd name="connsiteY1061" fmla="*/ 1037817 h 3483942"/>
                <a:gd name="connsiteX1062" fmla="*/ 1932635 w 2663871"/>
                <a:gd name="connsiteY1062" fmla="*/ 1037605 h 3483942"/>
                <a:gd name="connsiteX1063" fmla="*/ 1932001 w 2663871"/>
                <a:gd name="connsiteY1063" fmla="*/ 1037183 h 3483942"/>
                <a:gd name="connsiteX1064" fmla="*/ 1271210 w 2663871"/>
                <a:gd name="connsiteY1064" fmla="*/ 982558 h 3483942"/>
                <a:gd name="connsiteX1065" fmla="*/ 1270998 w 2663871"/>
                <a:gd name="connsiteY1065" fmla="*/ 982767 h 3483942"/>
                <a:gd name="connsiteX1066" fmla="*/ 1028448 w 2663871"/>
                <a:gd name="connsiteY1066" fmla="*/ 1042668 h 3483942"/>
                <a:gd name="connsiteX1067" fmla="*/ 1117663 w 2663871"/>
                <a:gd name="connsiteY1067" fmla="*/ 1175121 h 3483942"/>
                <a:gd name="connsiteX1068" fmla="*/ 1274163 w 2663871"/>
                <a:gd name="connsiteY1068" fmla="*/ 986986 h 3483942"/>
                <a:gd name="connsiteX1069" fmla="*/ 1289769 w 2663871"/>
                <a:gd name="connsiteY1069" fmla="*/ 981501 h 3483942"/>
                <a:gd name="connsiteX1070" fmla="*/ 1289769 w 2663871"/>
                <a:gd name="connsiteY1070" fmla="*/ 981713 h 3483942"/>
                <a:gd name="connsiteX1071" fmla="*/ 1284287 w 2663871"/>
                <a:gd name="connsiteY1071" fmla="*/ 987618 h 3483942"/>
                <a:gd name="connsiteX1072" fmla="*/ 1399657 w 2663871"/>
                <a:gd name="connsiteY1072" fmla="*/ 1167950 h 3483942"/>
                <a:gd name="connsiteX1073" fmla="*/ 1400711 w 2663871"/>
                <a:gd name="connsiteY1073" fmla="*/ 1167950 h 3483942"/>
                <a:gd name="connsiteX1074" fmla="*/ 1402187 w 2663871"/>
                <a:gd name="connsiteY1074" fmla="*/ 1168159 h 3483942"/>
                <a:gd name="connsiteX1075" fmla="*/ 1406616 w 2663871"/>
                <a:gd name="connsiteY1075" fmla="*/ 1169848 h 3483942"/>
                <a:gd name="connsiteX1076" fmla="*/ 1520932 w 2663871"/>
                <a:gd name="connsiteY1076" fmla="*/ 1044144 h 3483942"/>
                <a:gd name="connsiteX1077" fmla="*/ 1534640 w 2663871"/>
                <a:gd name="connsiteY1077" fmla="*/ 1027903 h 3483942"/>
                <a:gd name="connsiteX1078" fmla="*/ 1532319 w 2663871"/>
                <a:gd name="connsiteY1078" fmla="*/ 1022630 h 3483942"/>
                <a:gd name="connsiteX1079" fmla="*/ 2142915 w 2663871"/>
                <a:gd name="connsiteY1079" fmla="*/ 980237 h 3483942"/>
                <a:gd name="connsiteX1080" fmla="*/ 2156413 w 2663871"/>
                <a:gd name="connsiteY1080" fmla="*/ 1070929 h 3483942"/>
                <a:gd name="connsiteX1081" fmla="*/ 2170544 w 2663871"/>
                <a:gd name="connsiteY1081" fmla="*/ 1007234 h 3483942"/>
                <a:gd name="connsiteX1082" fmla="*/ 1279436 w 2663871"/>
                <a:gd name="connsiteY1082" fmla="*/ 980237 h 3483942"/>
                <a:gd name="connsiteX1083" fmla="*/ 1279858 w 2663871"/>
                <a:gd name="connsiteY1083" fmla="*/ 980447 h 3483942"/>
                <a:gd name="connsiteX1084" fmla="*/ 1279858 w 2663871"/>
                <a:gd name="connsiteY1084" fmla="*/ 980237 h 3483942"/>
                <a:gd name="connsiteX1085" fmla="*/ 2280853 w 2663871"/>
                <a:gd name="connsiteY1085" fmla="*/ 964208 h 3483942"/>
                <a:gd name="connsiteX1086" fmla="*/ 2284860 w 2663871"/>
                <a:gd name="connsiteY1086" fmla="*/ 987830 h 3483942"/>
                <a:gd name="connsiteX1087" fmla="*/ 2343494 w 2663871"/>
                <a:gd name="connsiteY1087" fmla="*/ 1047729 h 3483942"/>
                <a:gd name="connsiteX1088" fmla="*/ 2343704 w 2663871"/>
                <a:gd name="connsiteY1088" fmla="*/ 1047519 h 3483942"/>
                <a:gd name="connsiteX1089" fmla="*/ 2336111 w 2663871"/>
                <a:gd name="connsiteY1089" fmla="*/ 1022630 h 3483942"/>
                <a:gd name="connsiteX1090" fmla="*/ 2208299 w 2663871"/>
                <a:gd name="connsiteY1090" fmla="*/ 957037 h 3483942"/>
                <a:gd name="connsiteX1091" fmla="*/ 2180036 w 2663871"/>
                <a:gd name="connsiteY1091" fmla="*/ 1005125 h 3483942"/>
                <a:gd name="connsiteX1092" fmla="*/ 2250480 w 2663871"/>
                <a:gd name="connsiteY1092" fmla="*/ 1073881 h 3483942"/>
                <a:gd name="connsiteX1093" fmla="*/ 2279797 w 2663871"/>
                <a:gd name="connsiteY1093" fmla="*/ 1033176 h 3483942"/>
                <a:gd name="connsiteX1094" fmla="*/ 2210197 w 2663871"/>
                <a:gd name="connsiteY1094" fmla="*/ 958935 h 3483942"/>
                <a:gd name="connsiteX1095" fmla="*/ 948300 w 2663871"/>
                <a:gd name="connsiteY1095" fmla="*/ 954082 h 3483942"/>
                <a:gd name="connsiteX1096" fmla="*/ 930585 w 2663871"/>
                <a:gd name="connsiteY1096" fmla="*/ 973276 h 3483942"/>
                <a:gd name="connsiteX1097" fmla="*/ 930795 w 2663871"/>
                <a:gd name="connsiteY1097" fmla="*/ 973276 h 3483942"/>
                <a:gd name="connsiteX1098" fmla="*/ 908437 w 2663871"/>
                <a:gd name="connsiteY1098" fmla="*/ 1059329 h 3483942"/>
                <a:gd name="connsiteX1099" fmla="*/ 943449 w 2663871"/>
                <a:gd name="connsiteY1099" fmla="*/ 962098 h 3483942"/>
                <a:gd name="connsiteX1100" fmla="*/ 943871 w 2663871"/>
                <a:gd name="connsiteY1100" fmla="*/ 961254 h 3483942"/>
                <a:gd name="connsiteX1101" fmla="*/ 2061081 w 2663871"/>
                <a:gd name="connsiteY1101" fmla="*/ 953663 h 3483942"/>
                <a:gd name="connsiteX1102" fmla="*/ 1941070 w 2663871"/>
                <a:gd name="connsiteY1102" fmla="*/ 1035284 h 3483942"/>
                <a:gd name="connsiteX1103" fmla="*/ 1960686 w 2663871"/>
                <a:gd name="connsiteY1103" fmla="*/ 1088646 h 3483942"/>
                <a:gd name="connsiteX1104" fmla="*/ 2080062 w 2663871"/>
                <a:gd name="connsiteY1104" fmla="*/ 1058907 h 3483942"/>
                <a:gd name="connsiteX1105" fmla="*/ 2104951 w 2663871"/>
                <a:gd name="connsiteY1105" fmla="*/ 1040980 h 3483942"/>
                <a:gd name="connsiteX1106" fmla="*/ 2061291 w 2663871"/>
                <a:gd name="connsiteY1106" fmla="*/ 953663 h 3483942"/>
                <a:gd name="connsiteX1107" fmla="*/ 963697 w 2663871"/>
                <a:gd name="connsiteY1107" fmla="*/ 944171 h 3483942"/>
                <a:gd name="connsiteX1108" fmla="*/ 950621 w 2663871"/>
                <a:gd name="connsiteY1108" fmla="*/ 965263 h 3483942"/>
                <a:gd name="connsiteX1109" fmla="*/ 890723 w 2663871"/>
                <a:gd name="connsiteY1109" fmla="*/ 1131461 h 3483942"/>
                <a:gd name="connsiteX1110" fmla="*/ 1016216 w 2663871"/>
                <a:gd name="connsiteY1110" fmla="*/ 1038871 h 3483942"/>
                <a:gd name="connsiteX1111" fmla="*/ 963697 w 2663871"/>
                <a:gd name="connsiteY1111" fmla="*/ 944381 h 3483942"/>
                <a:gd name="connsiteX1112" fmla="*/ 1644105 w 2663871"/>
                <a:gd name="connsiteY1112" fmla="*/ 926664 h 3483942"/>
                <a:gd name="connsiteX1113" fmla="*/ 1726571 w 2663871"/>
                <a:gd name="connsiteY1113" fmla="*/ 1126823 h 3483942"/>
                <a:gd name="connsiteX1114" fmla="*/ 1779932 w 2663871"/>
                <a:gd name="connsiteY1114" fmla="*/ 1037817 h 3483942"/>
                <a:gd name="connsiteX1115" fmla="*/ 1775926 w 2663871"/>
                <a:gd name="connsiteY1115" fmla="*/ 1025161 h 3483942"/>
                <a:gd name="connsiteX1116" fmla="*/ 2209985 w 2663871"/>
                <a:gd name="connsiteY1116" fmla="*/ 922657 h 3483942"/>
                <a:gd name="connsiteX1117" fmla="*/ 2211251 w 2663871"/>
                <a:gd name="connsiteY1117" fmla="*/ 945225 h 3483942"/>
                <a:gd name="connsiteX1118" fmla="*/ 2255753 w 2663871"/>
                <a:gd name="connsiteY1118" fmla="*/ 991205 h 3483942"/>
                <a:gd name="connsiteX1119" fmla="*/ 2282075 w 2663871"/>
                <a:gd name="connsiteY1119" fmla="*/ 1016690 h 3483942"/>
                <a:gd name="connsiteX1120" fmla="*/ 2282117 w 2663871"/>
                <a:gd name="connsiteY1120" fmla="*/ 1016935 h 3483942"/>
                <a:gd name="connsiteX1121" fmla="*/ 2282329 w 2663871"/>
                <a:gd name="connsiteY1121" fmla="*/ 1016935 h 3483942"/>
                <a:gd name="connsiteX1122" fmla="*/ 2282075 w 2663871"/>
                <a:gd name="connsiteY1122" fmla="*/ 1016690 h 3483942"/>
                <a:gd name="connsiteX1123" fmla="*/ 2277899 w 2663871"/>
                <a:gd name="connsiteY1123" fmla="*/ 992047 h 3483942"/>
                <a:gd name="connsiteX1124" fmla="*/ 1633769 w 2663871"/>
                <a:gd name="connsiteY1124" fmla="*/ 922447 h 3483942"/>
                <a:gd name="connsiteX1125" fmla="*/ 1549519 w 2663871"/>
                <a:gd name="connsiteY1125" fmla="*/ 1023126 h 3483942"/>
                <a:gd name="connsiteX1126" fmla="*/ 1549405 w 2663871"/>
                <a:gd name="connsiteY1126" fmla="*/ 1023052 h 3483942"/>
                <a:gd name="connsiteX1127" fmla="*/ 1549405 w 2663871"/>
                <a:gd name="connsiteY1127" fmla="*/ 1023262 h 3483942"/>
                <a:gd name="connsiteX1128" fmla="*/ 1549519 w 2663871"/>
                <a:gd name="connsiteY1128" fmla="*/ 1023126 h 3483942"/>
                <a:gd name="connsiteX1129" fmla="*/ 1720876 w 2663871"/>
                <a:gd name="connsiteY1129" fmla="*/ 1133572 h 3483942"/>
                <a:gd name="connsiteX1130" fmla="*/ 1852909 w 2663871"/>
                <a:gd name="connsiteY1130" fmla="*/ 911689 h 3483942"/>
                <a:gd name="connsiteX1131" fmla="*/ 1873157 w 2663871"/>
                <a:gd name="connsiteY1131" fmla="*/ 972012 h 3483942"/>
                <a:gd name="connsiteX1132" fmla="*/ 1924407 w 2663871"/>
                <a:gd name="connsiteY1132" fmla="*/ 1020310 h 3483942"/>
                <a:gd name="connsiteX1133" fmla="*/ 1903740 w 2663871"/>
                <a:gd name="connsiteY1133" fmla="*/ 959777 h 3483942"/>
                <a:gd name="connsiteX1134" fmla="*/ 947880 w 2663871"/>
                <a:gd name="connsiteY1134" fmla="*/ 905994 h 3483942"/>
                <a:gd name="connsiteX1135" fmla="*/ 947880 w 2663871"/>
                <a:gd name="connsiteY1135" fmla="*/ 906206 h 3483942"/>
                <a:gd name="connsiteX1136" fmla="*/ 934802 w 2663871"/>
                <a:gd name="connsiteY1136" fmla="*/ 956615 h 3483942"/>
                <a:gd name="connsiteX1137" fmla="*/ 957582 w 2663871"/>
                <a:gd name="connsiteY1137" fmla="*/ 931937 h 3483942"/>
                <a:gd name="connsiteX1138" fmla="*/ 2208087 w 2663871"/>
                <a:gd name="connsiteY1138" fmla="*/ 886803 h 3483942"/>
                <a:gd name="connsiteX1139" fmla="*/ 2209353 w 2663871"/>
                <a:gd name="connsiteY1139" fmla="*/ 910425 h 3483942"/>
                <a:gd name="connsiteX1140" fmla="*/ 2275580 w 2663871"/>
                <a:gd name="connsiteY1140" fmla="*/ 977917 h 3483942"/>
                <a:gd name="connsiteX1141" fmla="*/ 2271361 w 2663871"/>
                <a:gd name="connsiteY1141" fmla="*/ 953872 h 3483942"/>
                <a:gd name="connsiteX1142" fmla="*/ 2126252 w 2663871"/>
                <a:gd name="connsiteY1142" fmla="*/ 869296 h 3483942"/>
                <a:gd name="connsiteX1143" fmla="*/ 2126468 w 2663871"/>
                <a:gd name="connsiteY1143" fmla="*/ 869526 h 3483942"/>
                <a:gd name="connsiteX1144" fmla="*/ 2141439 w 2663871"/>
                <a:gd name="connsiteY1144" fmla="*/ 970323 h 3483942"/>
                <a:gd name="connsiteX1145" fmla="*/ 2145446 w 2663871"/>
                <a:gd name="connsiteY1145" fmla="*/ 971167 h 3483942"/>
                <a:gd name="connsiteX1146" fmla="*/ 2173919 w 2663871"/>
                <a:gd name="connsiteY1146" fmla="*/ 999008 h 3483942"/>
                <a:gd name="connsiteX1147" fmla="*/ 2202391 w 2663871"/>
                <a:gd name="connsiteY1147" fmla="*/ 950498 h 3483942"/>
                <a:gd name="connsiteX1148" fmla="*/ 2126468 w 2663871"/>
                <a:gd name="connsiteY1148" fmla="*/ 869526 h 3483942"/>
                <a:gd name="connsiteX1149" fmla="*/ 2126465 w 2663871"/>
                <a:gd name="connsiteY1149" fmla="*/ 869508 h 3483942"/>
                <a:gd name="connsiteX1150" fmla="*/ 1835824 w 2663871"/>
                <a:gd name="connsiteY1150" fmla="*/ 857696 h 3483942"/>
                <a:gd name="connsiteX1151" fmla="*/ 1848268 w 2663871"/>
                <a:gd name="connsiteY1151" fmla="*/ 894394 h 3483942"/>
                <a:gd name="connsiteX1152" fmla="*/ 1848480 w 2663871"/>
                <a:gd name="connsiteY1152" fmla="*/ 894606 h 3483942"/>
                <a:gd name="connsiteX1153" fmla="*/ 1848480 w 2663871"/>
                <a:gd name="connsiteY1153" fmla="*/ 895238 h 3483942"/>
                <a:gd name="connsiteX1154" fmla="*/ 1898677 w 2663871"/>
                <a:gd name="connsiteY1154" fmla="*/ 942695 h 3483942"/>
                <a:gd name="connsiteX1155" fmla="*/ 1883912 w 2663871"/>
                <a:gd name="connsiteY1155" fmla="*/ 902410 h 3483942"/>
                <a:gd name="connsiteX1156" fmla="*/ 1882226 w 2663871"/>
                <a:gd name="connsiteY1156" fmla="*/ 898191 h 3483942"/>
                <a:gd name="connsiteX1157" fmla="*/ 2051589 w 2663871"/>
                <a:gd name="connsiteY1157" fmla="*/ 844829 h 3483942"/>
                <a:gd name="connsiteX1158" fmla="*/ 1910277 w 2663871"/>
                <a:gd name="connsiteY1158" fmla="*/ 951764 h 3483942"/>
                <a:gd name="connsiteX1159" fmla="*/ 1937908 w 2663871"/>
                <a:gd name="connsiteY1159" fmla="*/ 1027059 h 3483942"/>
                <a:gd name="connsiteX1160" fmla="*/ 2060025 w 2663871"/>
                <a:gd name="connsiteY1160" fmla="*/ 943959 h 3483942"/>
                <a:gd name="connsiteX1161" fmla="*/ 2084703 w 2663871"/>
                <a:gd name="connsiteY1161" fmla="*/ 922657 h 3483942"/>
                <a:gd name="connsiteX1162" fmla="*/ 1160479 w 2663871"/>
                <a:gd name="connsiteY1162" fmla="*/ 844829 h 3483942"/>
                <a:gd name="connsiteX1163" fmla="*/ 971290 w 2663871"/>
                <a:gd name="connsiteY1163" fmla="*/ 933625 h 3483942"/>
                <a:gd name="connsiteX1164" fmla="*/ 971080 w 2663871"/>
                <a:gd name="connsiteY1164" fmla="*/ 933415 h 3483942"/>
                <a:gd name="connsiteX1165" fmla="*/ 969392 w 2663871"/>
                <a:gd name="connsiteY1165" fmla="*/ 936368 h 3483942"/>
                <a:gd name="connsiteX1166" fmla="*/ 1022753 w 2663871"/>
                <a:gd name="connsiteY1166" fmla="*/ 1032544 h 3483942"/>
                <a:gd name="connsiteX1167" fmla="*/ 1172501 w 2663871"/>
                <a:gd name="connsiteY1167" fmla="*/ 841033 h 3483942"/>
                <a:gd name="connsiteX1168" fmla="*/ 1031613 w 2663871"/>
                <a:gd name="connsiteY1168" fmla="*/ 1033176 h 3483942"/>
                <a:gd name="connsiteX1169" fmla="*/ 1265937 w 2663871"/>
                <a:gd name="connsiteY1169" fmla="*/ 975174 h 3483942"/>
                <a:gd name="connsiteX1170" fmla="*/ 2129627 w 2663871"/>
                <a:gd name="connsiteY1170" fmla="*/ 840823 h 3483942"/>
                <a:gd name="connsiteX1171" fmla="*/ 2127307 w 2663871"/>
                <a:gd name="connsiteY1171" fmla="*/ 859384 h 3483942"/>
                <a:gd name="connsiteX1172" fmla="*/ 2128995 w 2663871"/>
                <a:gd name="connsiteY1172" fmla="*/ 860438 h 3483942"/>
                <a:gd name="connsiteX1173" fmla="*/ 2202378 w 2663871"/>
                <a:gd name="connsiteY1173" fmla="*/ 936142 h 3483942"/>
                <a:gd name="connsiteX1174" fmla="*/ 2202391 w 2663871"/>
                <a:gd name="connsiteY1174" fmla="*/ 936368 h 3483942"/>
                <a:gd name="connsiteX1175" fmla="*/ 2202391 w 2663871"/>
                <a:gd name="connsiteY1175" fmla="*/ 936155 h 3483942"/>
                <a:gd name="connsiteX1176" fmla="*/ 2202378 w 2663871"/>
                <a:gd name="connsiteY1176" fmla="*/ 936142 h 3483942"/>
                <a:gd name="connsiteX1177" fmla="*/ 2201127 w 2663871"/>
                <a:gd name="connsiteY1177" fmla="*/ 913800 h 3483942"/>
                <a:gd name="connsiteX1178" fmla="*/ 1424333 w 2663871"/>
                <a:gd name="connsiteY1178" fmla="*/ 839137 h 3483942"/>
                <a:gd name="connsiteX1179" fmla="*/ 1296519 w 2663871"/>
                <a:gd name="connsiteY1179" fmla="*/ 974332 h 3483942"/>
                <a:gd name="connsiteX1180" fmla="*/ 1527046 w 2663871"/>
                <a:gd name="connsiteY1180" fmla="*/ 1013351 h 3483942"/>
                <a:gd name="connsiteX1181" fmla="*/ 1722142 w 2663871"/>
                <a:gd name="connsiteY1181" fmla="*/ 832807 h 3483942"/>
                <a:gd name="connsiteX1182" fmla="*/ 1782885 w 2663871"/>
                <a:gd name="connsiteY1182" fmla="*/ 1020522 h 3483942"/>
                <a:gd name="connsiteX1183" fmla="*/ 1788158 w 2663871"/>
                <a:gd name="connsiteY1183" fmla="*/ 1024529 h 3483942"/>
                <a:gd name="connsiteX1184" fmla="*/ 1793643 w 2663871"/>
                <a:gd name="connsiteY1184" fmla="*/ 1023052 h 3483942"/>
                <a:gd name="connsiteX1185" fmla="*/ 1793853 w 2663871"/>
                <a:gd name="connsiteY1185" fmla="*/ 1023052 h 3483942"/>
                <a:gd name="connsiteX1186" fmla="*/ 1794275 w 2663871"/>
                <a:gd name="connsiteY1186" fmla="*/ 1023262 h 3483942"/>
                <a:gd name="connsiteX1187" fmla="*/ 1789424 w 2663871"/>
                <a:gd name="connsiteY1187" fmla="*/ 882584 h 3483942"/>
                <a:gd name="connsiteX1188" fmla="*/ 1430028 w 2663871"/>
                <a:gd name="connsiteY1188" fmla="*/ 832807 h 3483942"/>
                <a:gd name="connsiteX1189" fmla="*/ 1538014 w 2663871"/>
                <a:gd name="connsiteY1189" fmla="*/ 1015881 h 3483942"/>
                <a:gd name="connsiteX1190" fmla="*/ 1542233 w 2663871"/>
                <a:gd name="connsiteY1190" fmla="*/ 1018624 h 3483942"/>
                <a:gd name="connsiteX1191" fmla="*/ 1628074 w 2663871"/>
                <a:gd name="connsiteY1191" fmla="*/ 916120 h 3483942"/>
                <a:gd name="connsiteX1192" fmla="*/ 1627864 w 2663871"/>
                <a:gd name="connsiteY1192" fmla="*/ 916120 h 3483942"/>
                <a:gd name="connsiteX1193" fmla="*/ 1430028 w 2663871"/>
                <a:gd name="connsiteY1193" fmla="*/ 832807 h 3483942"/>
                <a:gd name="connsiteX1194" fmla="*/ 1712441 w 2663871"/>
                <a:gd name="connsiteY1194" fmla="*/ 829855 h 3483942"/>
                <a:gd name="connsiteX1195" fmla="*/ 1640518 w 2663871"/>
                <a:gd name="connsiteY1195" fmla="*/ 914010 h 3483942"/>
                <a:gd name="connsiteX1196" fmla="*/ 1640308 w 2663871"/>
                <a:gd name="connsiteY1196" fmla="*/ 914010 h 3483942"/>
                <a:gd name="connsiteX1197" fmla="*/ 1771285 w 2663871"/>
                <a:gd name="connsiteY1197" fmla="*/ 1011875 h 3483942"/>
                <a:gd name="connsiteX1198" fmla="*/ 1418006 w 2663871"/>
                <a:gd name="connsiteY1198" fmla="*/ 828379 h 3483942"/>
                <a:gd name="connsiteX1199" fmla="*/ 1180444 w 2663871"/>
                <a:gd name="connsiteY1199" fmla="*/ 837645 h 3483942"/>
                <a:gd name="connsiteX1200" fmla="*/ 1180307 w 2663871"/>
                <a:gd name="connsiteY1200" fmla="*/ 837448 h 3483942"/>
                <a:gd name="connsiteX1201" fmla="*/ 1180094 w 2663871"/>
                <a:gd name="connsiteY1201" fmla="*/ 837658 h 3483942"/>
                <a:gd name="connsiteX1202" fmla="*/ 1180444 w 2663871"/>
                <a:gd name="connsiteY1202" fmla="*/ 837645 h 3483942"/>
                <a:gd name="connsiteX1203" fmla="*/ 1274585 w 2663871"/>
                <a:gd name="connsiteY1203" fmla="*/ 972856 h 3483942"/>
                <a:gd name="connsiteX1204" fmla="*/ 1279646 w 2663871"/>
                <a:gd name="connsiteY1204" fmla="*/ 971590 h 3483942"/>
                <a:gd name="connsiteX1205" fmla="*/ 1281334 w 2663871"/>
                <a:gd name="connsiteY1205" fmla="*/ 971590 h 3483942"/>
                <a:gd name="connsiteX1206" fmla="*/ 1287027 w 2663871"/>
                <a:gd name="connsiteY1206" fmla="*/ 972644 h 3483942"/>
                <a:gd name="connsiteX1207" fmla="*/ 1420114 w 2663871"/>
                <a:gd name="connsiteY1207" fmla="*/ 831753 h 3483942"/>
                <a:gd name="connsiteX1208" fmla="*/ 1824436 w 2663871"/>
                <a:gd name="connsiteY1208" fmla="*/ 826902 h 3483942"/>
                <a:gd name="connsiteX1209" fmla="*/ 1829497 w 2663871"/>
                <a:gd name="connsiteY1209" fmla="*/ 842089 h 3483942"/>
                <a:gd name="connsiteX1210" fmla="*/ 1874423 w 2663871"/>
                <a:gd name="connsiteY1210" fmla="*/ 881530 h 3483942"/>
                <a:gd name="connsiteX1211" fmla="*/ 1868306 w 2663871"/>
                <a:gd name="connsiteY1211" fmla="*/ 865921 h 3483942"/>
                <a:gd name="connsiteX1212" fmla="*/ 1865985 w 2663871"/>
                <a:gd name="connsiteY1212" fmla="*/ 859804 h 3483942"/>
                <a:gd name="connsiteX1213" fmla="*/ 1865985 w 2663871"/>
                <a:gd name="connsiteY1213" fmla="*/ 859594 h 3483942"/>
                <a:gd name="connsiteX1214" fmla="*/ 870685 w 2663871"/>
                <a:gd name="connsiteY1214" fmla="*/ 824794 h 3483942"/>
                <a:gd name="connsiteX1215" fmla="*/ 345722 w 2663871"/>
                <a:gd name="connsiteY1215" fmla="*/ 1660011 h 3483942"/>
                <a:gd name="connsiteX1216" fmla="*/ 345510 w 2663871"/>
                <a:gd name="connsiteY1216" fmla="*/ 1660011 h 3483942"/>
                <a:gd name="connsiteX1217" fmla="*/ 316827 w 2663871"/>
                <a:gd name="connsiteY1217" fmla="*/ 1748384 h 3483942"/>
                <a:gd name="connsiteX1218" fmla="*/ 641001 w 2663871"/>
                <a:gd name="connsiteY1218" fmla="*/ 1272352 h 3483942"/>
                <a:gd name="connsiteX1219" fmla="*/ 805301 w 2663871"/>
                <a:gd name="connsiteY1219" fmla="*/ 1012294 h 3483942"/>
                <a:gd name="connsiteX1220" fmla="*/ 810997 w 2663871"/>
                <a:gd name="connsiteY1220" fmla="*/ 1011030 h 3483942"/>
                <a:gd name="connsiteX1221" fmla="*/ 812263 w 2663871"/>
                <a:gd name="connsiteY1221" fmla="*/ 1016725 h 3483942"/>
                <a:gd name="connsiteX1222" fmla="*/ 776197 w 2663871"/>
                <a:gd name="connsiteY1222" fmla="*/ 1073671 h 3483942"/>
                <a:gd name="connsiteX1223" fmla="*/ 805514 w 2663871"/>
                <a:gd name="connsiteY1223" fmla="*/ 1030646 h 3483942"/>
                <a:gd name="connsiteX1224" fmla="*/ 811207 w 2663871"/>
                <a:gd name="connsiteY1224" fmla="*/ 1029589 h 3483942"/>
                <a:gd name="connsiteX1225" fmla="*/ 811841 w 2663871"/>
                <a:gd name="connsiteY1225" fmla="*/ 1030224 h 3483942"/>
                <a:gd name="connsiteX1226" fmla="*/ 2133214 w 2663871"/>
                <a:gd name="connsiteY1226" fmla="*/ 807499 h 3483942"/>
                <a:gd name="connsiteX1227" fmla="*/ 2130893 w 2663871"/>
                <a:gd name="connsiteY1227" fmla="*/ 830489 h 3483942"/>
                <a:gd name="connsiteX1228" fmla="*/ 2200481 w 2663871"/>
                <a:gd name="connsiteY1228" fmla="*/ 901337 h 3483942"/>
                <a:gd name="connsiteX1229" fmla="*/ 2200493 w 2663871"/>
                <a:gd name="connsiteY1229" fmla="*/ 901565 h 3483942"/>
                <a:gd name="connsiteX1230" fmla="*/ 2200705 w 2663871"/>
                <a:gd name="connsiteY1230" fmla="*/ 901565 h 3483942"/>
                <a:gd name="connsiteX1231" fmla="*/ 2200481 w 2663871"/>
                <a:gd name="connsiteY1231" fmla="*/ 901337 h 3483942"/>
                <a:gd name="connsiteX1232" fmla="*/ 2199229 w 2663871"/>
                <a:gd name="connsiteY1232" fmla="*/ 877521 h 3483942"/>
                <a:gd name="connsiteX1233" fmla="*/ 2096935 w 2663871"/>
                <a:gd name="connsiteY1233" fmla="*/ 807287 h 3483942"/>
                <a:gd name="connsiteX1234" fmla="*/ 2120135 w 2663871"/>
                <a:gd name="connsiteY1234" fmla="*/ 852635 h 3483942"/>
                <a:gd name="connsiteX1235" fmla="*/ 2122455 w 2663871"/>
                <a:gd name="connsiteY1235" fmla="*/ 833230 h 3483942"/>
                <a:gd name="connsiteX1236" fmla="*/ 2084281 w 2663871"/>
                <a:gd name="connsiteY1236" fmla="*/ 801172 h 3483942"/>
                <a:gd name="connsiteX1237" fmla="*/ 2057707 w 2663871"/>
                <a:gd name="connsiteY1237" fmla="*/ 839347 h 3483942"/>
                <a:gd name="connsiteX1238" fmla="*/ 2093139 w 2663871"/>
                <a:gd name="connsiteY1238" fmla="*/ 922657 h 3483942"/>
                <a:gd name="connsiteX1239" fmla="*/ 2092084 w 2663871"/>
                <a:gd name="connsiteY1239" fmla="*/ 927298 h 3483942"/>
                <a:gd name="connsiteX1240" fmla="*/ 2067408 w 2663871"/>
                <a:gd name="connsiteY1240" fmla="*/ 948600 h 3483942"/>
                <a:gd name="connsiteX1241" fmla="*/ 2113386 w 2663871"/>
                <a:gd name="connsiteY1241" fmla="*/ 1040348 h 3483942"/>
                <a:gd name="connsiteX1242" fmla="*/ 2112122 w 2663871"/>
                <a:gd name="connsiteY1242" fmla="*/ 1045408 h 3483942"/>
                <a:gd name="connsiteX1243" fmla="*/ 2086601 w 2663871"/>
                <a:gd name="connsiteY1243" fmla="*/ 1063757 h 3483942"/>
                <a:gd name="connsiteX1244" fmla="*/ 2131103 w 2663871"/>
                <a:gd name="connsiteY1244" fmla="*/ 1152765 h 3483942"/>
                <a:gd name="connsiteX1245" fmla="*/ 2130049 w 2663871"/>
                <a:gd name="connsiteY1245" fmla="*/ 1157826 h 3483942"/>
                <a:gd name="connsiteX1246" fmla="*/ 2095249 w 2663871"/>
                <a:gd name="connsiteY1246" fmla="*/ 1185035 h 3483942"/>
                <a:gd name="connsiteX1247" fmla="*/ 2138697 w 2663871"/>
                <a:gd name="connsiteY1247" fmla="*/ 1296608 h 3483942"/>
                <a:gd name="connsiteX1248" fmla="*/ 2136798 w 2663871"/>
                <a:gd name="connsiteY1248" fmla="*/ 1301669 h 3483942"/>
                <a:gd name="connsiteX1249" fmla="*/ 2106849 w 2663871"/>
                <a:gd name="connsiteY1249" fmla="*/ 1317910 h 3483942"/>
                <a:gd name="connsiteX1250" fmla="*/ 2155779 w 2663871"/>
                <a:gd name="connsiteY1250" fmla="*/ 1434966 h 3483942"/>
                <a:gd name="connsiteX1251" fmla="*/ 2154725 w 2663871"/>
                <a:gd name="connsiteY1251" fmla="*/ 1439607 h 3483942"/>
                <a:gd name="connsiteX1252" fmla="*/ 2137220 w 2663871"/>
                <a:gd name="connsiteY1252" fmla="*/ 1455003 h 3483942"/>
                <a:gd name="connsiteX1253" fmla="*/ 2184674 w 2663871"/>
                <a:gd name="connsiteY1253" fmla="*/ 1587246 h 3483942"/>
                <a:gd name="connsiteX1254" fmla="*/ 2185097 w 2663871"/>
                <a:gd name="connsiteY1254" fmla="*/ 1588932 h 3483942"/>
                <a:gd name="connsiteX1255" fmla="*/ 2167591 w 2663871"/>
                <a:gd name="connsiteY1255" fmla="*/ 1600954 h 3483942"/>
                <a:gd name="connsiteX1256" fmla="*/ 2163795 w 2663871"/>
                <a:gd name="connsiteY1256" fmla="*/ 1602853 h 3483942"/>
                <a:gd name="connsiteX1257" fmla="*/ 2165271 w 2663871"/>
                <a:gd name="connsiteY1257" fmla="*/ 1606227 h 3483942"/>
                <a:gd name="connsiteX1258" fmla="*/ 2172020 w 2663871"/>
                <a:gd name="connsiteY1258" fmla="*/ 1623522 h 3483942"/>
                <a:gd name="connsiteX1259" fmla="*/ 2191845 w 2663871"/>
                <a:gd name="connsiteY1259" fmla="*/ 1676039 h 3483942"/>
                <a:gd name="connsiteX1260" fmla="*/ 2220109 w 2663871"/>
                <a:gd name="connsiteY1260" fmla="*/ 1752391 h 3483942"/>
                <a:gd name="connsiteX1261" fmla="*/ 2218632 w 2663871"/>
                <a:gd name="connsiteY1261" fmla="*/ 1757242 h 3483942"/>
                <a:gd name="connsiteX1262" fmla="*/ 2208719 w 2663871"/>
                <a:gd name="connsiteY1262" fmla="*/ 1763991 h 3483942"/>
                <a:gd name="connsiteX1263" fmla="*/ 2223061 w 2663871"/>
                <a:gd name="connsiteY1263" fmla="*/ 1803009 h 3483942"/>
                <a:gd name="connsiteX1264" fmla="*/ 2259761 w 2663871"/>
                <a:gd name="connsiteY1264" fmla="*/ 1902983 h 3483942"/>
                <a:gd name="connsiteX1265" fmla="*/ 2284860 w 2663871"/>
                <a:gd name="connsiteY1265" fmla="*/ 1971109 h 3483942"/>
                <a:gd name="connsiteX1266" fmla="*/ 2306583 w 2663871"/>
                <a:gd name="connsiteY1266" fmla="*/ 2030585 h 3483942"/>
                <a:gd name="connsiteX1267" fmla="*/ 2338643 w 2663871"/>
                <a:gd name="connsiteY1267" fmla="*/ 2117904 h 3483942"/>
                <a:gd name="connsiteX1268" fmla="*/ 2352141 w 2663871"/>
                <a:gd name="connsiteY1268" fmla="*/ 2154815 h 3483942"/>
                <a:gd name="connsiteX1269" fmla="*/ 2221585 w 2663871"/>
                <a:gd name="connsiteY1269" fmla="*/ 1565732 h 3483942"/>
                <a:gd name="connsiteX1270" fmla="*/ 2221585 w 2663871"/>
                <a:gd name="connsiteY1270" fmla="*/ 1565523 h 3483942"/>
                <a:gd name="connsiteX1271" fmla="*/ 2192690 w 2663871"/>
                <a:gd name="connsiteY1271" fmla="*/ 1371903 h 3483942"/>
                <a:gd name="connsiteX1272" fmla="*/ 2117395 w 2663871"/>
                <a:gd name="connsiteY1272" fmla="*/ 865289 h 3483942"/>
                <a:gd name="connsiteX1273" fmla="*/ 2117183 w 2663871"/>
                <a:gd name="connsiteY1273" fmla="*/ 865499 h 3483942"/>
                <a:gd name="connsiteX1274" fmla="*/ 2133423 w 2663871"/>
                <a:gd name="connsiteY1274" fmla="*/ 794633 h 3483942"/>
                <a:gd name="connsiteX1275" fmla="*/ 2133423 w 2663871"/>
                <a:gd name="connsiteY1275" fmla="*/ 796321 h 3483942"/>
                <a:gd name="connsiteX1276" fmla="*/ 2192480 w 2663871"/>
                <a:gd name="connsiteY1276" fmla="*/ 858962 h 3483942"/>
                <a:gd name="connsiteX1277" fmla="*/ 1797649 w 2663871"/>
                <a:gd name="connsiteY1277" fmla="*/ 788938 h 3483942"/>
                <a:gd name="connsiteX1278" fmla="*/ 1805031 w 2663871"/>
                <a:gd name="connsiteY1278" fmla="*/ 990149 h 3483942"/>
                <a:gd name="connsiteX1279" fmla="*/ 1891083 w 2663871"/>
                <a:gd name="connsiteY1279" fmla="*/ 1050259 h 3483942"/>
                <a:gd name="connsiteX1280" fmla="*/ 1827811 w 2663871"/>
                <a:gd name="connsiteY1280" fmla="*/ 861915 h 3483942"/>
                <a:gd name="connsiteX1281" fmla="*/ 1822325 w 2663871"/>
                <a:gd name="connsiteY1281" fmla="*/ 845886 h 3483942"/>
                <a:gd name="connsiteX1282" fmla="*/ 1815577 w 2663871"/>
                <a:gd name="connsiteY1282" fmla="*/ 825848 h 3483942"/>
                <a:gd name="connsiteX1283" fmla="*/ 1805453 w 2663871"/>
                <a:gd name="connsiteY1283" fmla="*/ 805179 h 3483942"/>
                <a:gd name="connsiteX1284" fmla="*/ 1805665 w 2663871"/>
                <a:gd name="connsiteY1284" fmla="*/ 805179 h 3483942"/>
                <a:gd name="connsiteX1285" fmla="*/ 2064666 w 2663871"/>
                <a:gd name="connsiteY1285" fmla="*/ 764049 h 3483942"/>
                <a:gd name="connsiteX1286" fmla="*/ 2064243 w 2663871"/>
                <a:gd name="connsiteY1286" fmla="*/ 764472 h 3483942"/>
                <a:gd name="connsiteX1287" fmla="*/ 2045895 w 2663871"/>
                <a:gd name="connsiteY1287" fmla="*/ 779236 h 3483942"/>
                <a:gd name="connsiteX1288" fmla="*/ 2042520 w 2663871"/>
                <a:gd name="connsiteY1288" fmla="*/ 780080 h 3483942"/>
                <a:gd name="connsiteX1289" fmla="*/ 2039777 w 2663871"/>
                <a:gd name="connsiteY1289" fmla="*/ 777760 h 3483942"/>
                <a:gd name="connsiteX1290" fmla="*/ 2035139 w 2663871"/>
                <a:gd name="connsiteY1290" fmla="*/ 768058 h 3483942"/>
                <a:gd name="connsiteX1291" fmla="*/ 1891296 w 2663871"/>
                <a:gd name="connsiteY1291" fmla="*/ 901987 h 3483942"/>
                <a:gd name="connsiteX1292" fmla="*/ 1906693 w 2663871"/>
                <a:gd name="connsiteY1292" fmla="*/ 943749 h 3483942"/>
                <a:gd name="connsiteX1293" fmla="*/ 2049481 w 2663871"/>
                <a:gd name="connsiteY1293" fmla="*/ 835550 h 3483942"/>
                <a:gd name="connsiteX1294" fmla="*/ 2079430 w 2663871"/>
                <a:gd name="connsiteY1294" fmla="*/ 792525 h 3483942"/>
                <a:gd name="connsiteX1295" fmla="*/ 2064878 w 2663871"/>
                <a:gd name="connsiteY1295" fmla="*/ 764049 h 3483942"/>
                <a:gd name="connsiteX1296" fmla="*/ 1782885 w 2663871"/>
                <a:gd name="connsiteY1296" fmla="*/ 747811 h 3483942"/>
                <a:gd name="connsiteX1297" fmla="*/ 1720244 w 2663871"/>
                <a:gd name="connsiteY1297" fmla="*/ 820998 h 3483942"/>
                <a:gd name="connsiteX1298" fmla="*/ 1788792 w 2663871"/>
                <a:gd name="connsiteY1298" fmla="*/ 871826 h 3483942"/>
                <a:gd name="connsiteX1299" fmla="*/ 1789002 w 2663871"/>
                <a:gd name="connsiteY1299" fmla="*/ 871616 h 3483942"/>
                <a:gd name="connsiteX1300" fmla="*/ 1784783 w 2663871"/>
                <a:gd name="connsiteY1300" fmla="*/ 749497 h 3483942"/>
                <a:gd name="connsiteX1301" fmla="*/ 1784361 w 2663871"/>
                <a:gd name="connsiteY1301" fmla="*/ 749287 h 3483942"/>
                <a:gd name="connsiteX1302" fmla="*/ 1782885 w 2663871"/>
                <a:gd name="connsiteY1302" fmla="*/ 747811 h 3483942"/>
                <a:gd name="connsiteX1303" fmla="*/ 1077169 w 2663871"/>
                <a:gd name="connsiteY1303" fmla="*/ 746967 h 3483942"/>
                <a:gd name="connsiteX1304" fmla="*/ 965807 w 2663871"/>
                <a:gd name="connsiteY1304" fmla="*/ 836394 h 3483942"/>
                <a:gd name="connsiteX1305" fmla="*/ 966017 w 2663871"/>
                <a:gd name="connsiteY1305" fmla="*/ 836394 h 3483942"/>
                <a:gd name="connsiteX1306" fmla="*/ 951465 w 2663871"/>
                <a:gd name="connsiteY1306" fmla="*/ 892286 h 3483942"/>
                <a:gd name="connsiteX1307" fmla="*/ 964541 w 2663871"/>
                <a:gd name="connsiteY1307" fmla="*/ 927086 h 3483942"/>
                <a:gd name="connsiteX1308" fmla="*/ 964963 w 2663871"/>
                <a:gd name="connsiteY1308" fmla="*/ 927086 h 3483942"/>
                <a:gd name="connsiteX1309" fmla="*/ 2078376 w 2663871"/>
                <a:gd name="connsiteY1309" fmla="*/ 734313 h 3483942"/>
                <a:gd name="connsiteX1310" fmla="*/ 2077320 w 2663871"/>
                <a:gd name="connsiteY1310" fmla="*/ 736843 h 3483942"/>
                <a:gd name="connsiteX1311" fmla="*/ 2125830 w 2663871"/>
                <a:gd name="connsiteY1311" fmla="*/ 788306 h 3483942"/>
                <a:gd name="connsiteX1312" fmla="*/ 2125830 w 2663871"/>
                <a:gd name="connsiteY1312" fmla="*/ 788094 h 3483942"/>
                <a:gd name="connsiteX1313" fmla="*/ 2126675 w 2663871"/>
                <a:gd name="connsiteY1313" fmla="*/ 787040 h 3483942"/>
                <a:gd name="connsiteX1314" fmla="*/ 1099314 w 2663871"/>
                <a:gd name="connsiteY1314" fmla="*/ 729040 h 3483942"/>
                <a:gd name="connsiteX1315" fmla="*/ 1099476 w 2663871"/>
                <a:gd name="connsiteY1315" fmla="*/ 729290 h 3483942"/>
                <a:gd name="connsiteX1316" fmla="*/ 1096362 w 2663871"/>
                <a:gd name="connsiteY1316" fmla="*/ 731780 h 3483942"/>
                <a:gd name="connsiteX1317" fmla="*/ 978461 w 2663871"/>
                <a:gd name="connsiteY1317" fmla="*/ 920971 h 3483942"/>
                <a:gd name="connsiteX1318" fmla="*/ 1166386 w 2663871"/>
                <a:gd name="connsiteY1318" fmla="*/ 832597 h 3483942"/>
                <a:gd name="connsiteX1319" fmla="*/ 1099476 w 2663871"/>
                <a:gd name="connsiteY1319" fmla="*/ 729290 h 3483942"/>
                <a:gd name="connsiteX1320" fmla="*/ 1099527 w 2663871"/>
                <a:gd name="connsiteY1320" fmla="*/ 729250 h 3483942"/>
                <a:gd name="connsiteX1321" fmla="*/ 2053488 w 2663871"/>
                <a:gd name="connsiteY1321" fmla="*/ 722710 h 3483942"/>
                <a:gd name="connsiteX1322" fmla="*/ 2084281 w 2663871"/>
                <a:gd name="connsiteY1322" fmla="*/ 782821 h 3483942"/>
                <a:gd name="connsiteX1323" fmla="*/ 2123510 w 2663871"/>
                <a:gd name="connsiteY1323" fmla="*/ 822896 h 3483942"/>
                <a:gd name="connsiteX1324" fmla="*/ 2125830 w 2663871"/>
                <a:gd name="connsiteY1324" fmla="*/ 799484 h 3483942"/>
                <a:gd name="connsiteX1325" fmla="*/ 1544131 w 2663871"/>
                <a:gd name="connsiteY1325" fmla="*/ 712799 h 3483942"/>
                <a:gd name="connsiteX1326" fmla="*/ 1541811 w 2663871"/>
                <a:gd name="connsiteY1326" fmla="*/ 714485 h 3483942"/>
                <a:gd name="connsiteX1327" fmla="*/ 1436143 w 2663871"/>
                <a:gd name="connsiteY1327" fmla="*/ 826480 h 3483942"/>
                <a:gd name="connsiteX1328" fmla="*/ 1627020 w 2663871"/>
                <a:gd name="connsiteY1328" fmla="*/ 906838 h 3483942"/>
                <a:gd name="connsiteX1329" fmla="*/ 1544341 w 2663871"/>
                <a:gd name="connsiteY1329" fmla="*/ 712799 h 3483942"/>
                <a:gd name="connsiteX1330" fmla="*/ 1552779 w 2663871"/>
                <a:gd name="connsiteY1330" fmla="*/ 706894 h 3483942"/>
                <a:gd name="connsiteX1331" fmla="*/ 1551513 w 2663871"/>
                <a:gd name="connsiteY1331" fmla="*/ 707948 h 3483942"/>
                <a:gd name="connsiteX1332" fmla="*/ 1551513 w 2663871"/>
                <a:gd name="connsiteY1332" fmla="*/ 708580 h 3483942"/>
                <a:gd name="connsiteX1333" fmla="*/ 1551513 w 2663871"/>
                <a:gd name="connsiteY1333" fmla="*/ 708792 h 3483942"/>
                <a:gd name="connsiteX1334" fmla="*/ 1551725 w 2663871"/>
                <a:gd name="connsiteY1334" fmla="*/ 708792 h 3483942"/>
                <a:gd name="connsiteX1335" fmla="*/ 1636302 w 2663871"/>
                <a:gd name="connsiteY1335" fmla="*/ 907260 h 3483942"/>
                <a:gd name="connsiteX1336" fmla="*/ 1708854 w 2663871"/>
                <a:gd name="connsiteY1336" fmla="*/ 822474 h 3483942"/>
                <a:gd name="connsiteX1337" fmla="*/ 1310229 w 2663871"/>
                <a:gd name="connsiteY1337" fmla="*/ 666609 h 3483942"/>
                <a:gd name="connsiteX1338" fmla="*/ 1107118 w 2663871"/>
                <a:gd name="connsiteY1338" fmla="*/ 725243 h 3483942"/>
                <a:gd name="connsiteX1339" fmla="*/ 1173135 w 2663871"/>
                <a:gd name="connsiteY1339" fmla="*/ 827325 h 3483942"/>
                <a:gd name="connsiteX1340" fmla="*/ 1321197 w 2663871"/>
                <a:gd name="connsiteY1340" fmla="*/ 665555 h 3483942"/>
                <a:gd name="connsiteX1341" fmla="*/ 1181756 w 2663871"/>
                <a:gd name="connsiteY1341" fmla="*/ 829216 h 3483942"/>
                <a:gd name="connsiteX1342" fmla="*/ 1181571 w 2663871"/>
                <a:gd name="connsiteY1342" fmla="*/ 829223 h 3483942"/>
                <a:gd name="connsiteX1343" fmla="*/ 1181571 w 2663871"/>
                <a:gd name="connsiteY1343" fmla="*/ 829433 h 3483942"/>
                <a:gd name="connsiteX1344" fmla="*/ 1181756 w 2663871"/>
                <a:gd name="connsiteY1344" fmla="*/ 829216 h 3483942"/>
                <a:gd name="connsiteX1345" fmla="*/ 1413155 w 2663871"/>
                <a:gd name="connsiteY1345" fmla="*/ 820153 h 3483942"/>
                <a:gd name="connsiteX1346" fmla="*/ 1330264 w 2663871"/>
                <a:gd name="connsiteY1346" fmla="*/ 664498 h 3483942"/>
                <a:gd name="connsiteX1347" fmla="*/ 1423279 w 2663871"/>
                <a:gd name="connsiteY1347" fmla="*/ 821207 h 3483942"/>
                <a:gd name="connsiteX1348" fmla="*/ 1428552 w 2663871"/>
                <a:gd name="connsiteY1348" fmla="*/ 823318 h 3483942"/>
                <a:gd name="connsiteX1349" fmla="*/ 1536538 w 2663871"/>
                <a:gd name="connsiteY1349" fmla="*/ 709002 h 3483942"/>
                <a:gd name="connsiteX1350" fmla="*/ 1536960 w 2663871"/>
                <a:gd name="connsiteY1350" fmla="*/ 708580 h 3483942"/>
                <a:gd name="connsiteX1351" fmla="*/ 1540757 w 2663871"/>
                <a:gd name="connsiteY1351" fmla="*/ 705627 h 3483942"/>
                <a:gd name="connsiteX1352" fmla="*/ 1540967 w 2663871"/>
                <a:gd name="connsiteY1352" fmla="*/ 705627 h 3483942"/>
                <a:gd name="connsiteX1353" fmla="*/ 1538859 w 2663871"/>
                <a:gd name="connsiteY1353" fmla="*/ 701621 h 3483942"/>
                <a:gd name="connsiteX1354" fmla="*/ 1025918 w 2663871"/>
                <a:gd name="connsiteY1354" fmla="*/ 657329 h 3483942"/>
                <a:gd name="connsiteX1355" fmla="*/ 1007989 w 2663871"/>
                <a:gd name="connsiteY1355" fmla="*/ 673358 h 3483942"/>
                <a:gd name="connsiteX1356" fmla="*/ 1008201 w 2663871"/>
                <a:gd name="connsiteY1356" fmla="*/ 673358 h 3483942"/>
                <a:gd name="connsiteX1357" fmla="*/ 984157 w 2663871"/>
                <a:gd name="connsiteY1357" fmla="*/ 766160 h 3483942"/>
                <a:gd name="connsiteX1358" fmla="*/ 1041947 w 2663871"/>
                <a:gd name="connsiteY1358" fmla="*/ 642774 h 3483942"/>
                <a:gd name="connsiteX1359" fmla="*/ 1042024 w 2663871"/>
                <a:gd name="connsiteY1359" fmla="*/ 642889 h 3483942"/>
                <a:gd name="connsiteX1360" fmla="*/ 1039204 w 2663871"/>
                <a:gd name="connsiteY1360" fmla="*/ 645307 h 3483942"/>
                <a:gd name="connsiteX1361" fmla="*/ 971503 w 2663871"/>
                <a:gd name="connsiteY1361" fmla="*/ 821420 h 3483942"/>
                <a:gd name="connsiteX1362" fmla="*/ 1090245 w 2663871"/>
                <a:gd name="connsiteY1362" fmla="*/ 725875 h 3483942"/>
                <a:gd name="connsiteX1363" fmla="*/ 1094041 w 2663871"/>
                <a:gd name="connsiteY1363" fmla="*/ 720602 h 3483942"/>
                <a:gd name="connsiteX1364" fmla="*/ 1042024 w 2663871"/>
                <a:gd name="connsiteY1364" fmla="*/ 642889 h 3483942"/>
                <a:gd name="connsiteX1365" fmla="*/ 1042157 w 2663871"/>
                <a:gd name="connsiteY1365" fmla="*/ 642774 h 3483942"/>
                <a:gd name="connsiteX1366" fmla="*/ 1643893 w 2663871"/>
                <a:gd name="connsiteY1366" fmla="*/ 633073 h 3483942"/>
                <a:gd name="connsiteX1367" fmla="*/ 1622169 w 2663871"/>
                <a:gd name="connsiteY1367" fmla="*/ 653532 h 3483942"/>
                <a:gd name="connsiteX1368" fmla="*/ 1621747 w 2663871"/>
                <a:gd name="connsiteY1368" fmla="*/ 653742 h 3483942"/>
                <a:gd name="connsiteX1369" fmla="*/ 1558896 w 2663871"/>
                <a:gd name="connsiteY1369" fmla="*/ 701621 h 3483942"/>
                <a:gd name="connsiteX1370" fmla="*/ 1559106 w 2663871"/>
                <a:gd name="connsiteY1370" fmla="*/ 701621 h 3483942"/>
                <a:gd name="connsiteX1371" fmla="*/ 1706114 w 2663871"/>
                <a:gd name="connsiteY1371" fmla="*/ 810452 h 3483942"/>
                <a:gd name="connsiteX1372" fmla="*/ 1653384 w 2663871"/>
                <a:gd name="connsiteY1372" fmla="*/ 625057 h 3483942"/>
                <a:gd name="connsiteX1373" fmla="*/ 1651486 w 2663871"/>
                <a:gd name="connsiteY1373" fmla="*/ 626746 h 3483942"/>
                <a:gd name="connsiteX1374" fmla="*/ 1716869 w 2663871"/>
                <a:gd name="connsiteY1374" fmla="*/ 813404 h 3483942"/>
                <a:gd name="connsiteX1375" fmla="*/ 1778034 w 2663871"/>
                <a:gd name="connsiteY1375" fmla="*/ 741904 h 3483942"/>
                <a:gd name="connsiteX1376" fmla="*/ 1655705 w 2663871"/>
                <a:gd name="connsiteY1376" fmla="*/ 625902 h 3483942"/>
                <a:gd name="connsiteX1377" fmla="*/ 1655915 w 2663871"/>
                <a:gd name="connsiteY1377" fmla="*/ 626114 h 3483942"/>
                <a:gd name="connsiteX1378" fmla="*/ 1653384 w 2663871"/>
                <a:gd name="connsiteY1378" fmla="*/ 625057 h 3483942"/>
                <a:gd name="connsiteX1379" fmla="*/ 1023175 w 2663871"/>
                <a:gd name="connsiteY1379" fmla="*/ 614514 h 3483942"/>
                <a:gd name="connsiteX1380" fmla="*/ 1023326 w 2663871"/>
                <a:gd name="connsiteY1380" fmla="*/ 614741 h 3483942"/>
                <a:gd name="connsiteX1381" fmla="*/ 1011785 w 2663871"/>
                <a:gd name="connsiteY1381" fmla="*/ 659015 h 3483942"/>
                <a:gd name="connsiteX1382" fmla="*/ 1032667 w 2663871"/>
                <a:gd name="connsiteY1382" fmla="*/ 640244 h 3483942"/>
                <a:gd name="connsiteX1383" fmla="*/ 1036464 w 2663871"/>
                <a:gd name="connsiteY1383" fmla="*/ 634549 h 3483942"/>
                <a:gd name="connsiteX1384" fmla="*/ 1023326 w 2663871"/>
                <a:gd name="connsiteY1384" fmla="*/ 614741 h 3483942"/>
                <a:gd name="connsiteX1385" fmla="*/ 1023385 w 2663871"/>
                <a:gd name="connsiteY1385" fmla="*/ 614514 h 3483942"/>
                <a:gd name="connsiteX1386" fmla="*/ 2048847 w 2663871"/>
                <a:gd name="connsiteY1386" fmla="*/ 589625 h 3483942"/>
                <a:gd name="connsiteX1387" fmla="*/ 2048847 w 2663871"/>
                <a:gd name="connsiteY1387" fmla="*/ 589835 h 3483942"/>
                <a:gd name="connsiteX1388" fmla="*/ 1822960 w 2663871"/>
                <a:gd name="connsiteY1388" fmla="*/ 810239 h 3483942"/>
                <a:gd name="connsiteX1389" fmla="*/ 1872102 w 2663871"/>
                <a:gd name="connsiteY1389" fmla="*/ 854111 h 3483942"/>
                <a:gd name="connsiteX1390" fmla="*/ 1872525 w 2663871"/>
                <a:gd name="connsiteY1390" fmla="*/ 854533 h 3483942"/>
                <a:gd name="connsiteX1391" fmla="*/ 1872735 w 2663871"/>
                <a:gd name="connsiteY1391" fmla="*/ 854743 h 3483942"/>
                <a:gd name="connsiteX1392" fmla="*/ 1873157 w 2663871"/>
                <a:gd name="connsiteY1392" fmla="*/ 855588 h 3483942"/>
                <a:gd name="connsiteX1393" fmla="*/ 1888131 w 2663871"/>
                <a:gd name="connsiteY1393" fmla="*/ 893552 h 3483942"/>
                <a:gd name="connsiteX1394" fmla="*/ 2033663 w 2663871"/>
                <a:gd name="connsiteY1394" fmla="*/ 758145 h 3483942"/>
                <a:gd name="connsiteX1395" fmla="*/ 2037247 w 2663871"/>
                <a:gd name="connsiteY1395" fmla="*/ 757090 h 3483942"/>
                <a:gd name="connsiteX1396" fmla="*/ 2040199 w 2663871"/>
                <a:gd name="connsiteY1396" fmla="*/ 759411 h 3483942"/>
                <a:gd name="connsiteX1397" fmla="*/ 2044840 w 2663871"/>
                <a:gd name="connsiteY1397" fmla="*/ 769535 h 3483942"/>
                <a:gd name="connsiteX1398" fmla="*/ 2056440 w 2663871"/>
                <a:gd name="connsiteY1398" fmla="*/ 760255 h 3483942"/>
                <a:gd name="connsiteX1399" fmla="*/ 2036615 w 2663871"/>
                <a:gd name="connsiteY1399" fmla="*/ 726719 h 3483942"/>
                <a:gd name="connsiteX1400" fmla="*/ 2036615 w 2663871"/>
                <a:gd name="connsiteY1400" fmla="*/ 722710 h 3483942"/>
                <a:gd name="connsiteX1401" fmla="*/ 2043574 w 2663871"/>
                <a:gd name="connsiteY1401" fmla="*/ 708792 h 3483942"/>
                <a:gd name="connsiteX1402" fmla="*/ 2046527 w 2663871"/>
                <a:gd name="connsiteY1402" fmla="*/ 706472 h 3483942"/>
                <a:gd name="connsiteX1403" fmla="*/ 2050113 w 2663871"/>
                <a:gd name="connsiteY1403" fmla="*/ 707736 h 3483942"/>
                <a:gd name="connsiteX1404" fmla="*/ 2071205 w 2663871"/>
                <a:gd name="connsiteY1404" fmla="*/ 730094 h 3483942"/>
                <a:gd name="connsiteX1405" fmla="*/ 2073313 w 2663871"/>
                <a:gd name="connsiteY1405" fmla="*/ 725031 h 3483942"/>
                <a:gd name="connsiteX1406" fmla="*/ 2076265 w 2663871"/>
                <a:gd name="connsiteY1406" fmla="*/ 722710 h 3483942"/>
                <a:gd name="connsiteX1407" fmla="*/ 2076897 w 2663871"/>
                <a:gd name="connsiteY1407" fmla="*/ 722710 h 3483942"/>
                <a:gd name="connsiteX1408" fmla="*/ 2079853 w 2663871"/>
                <a:gd name="connsiteY1408" fmla="*/ 723977 h 3483942"/>
                <a:gd name="connsiteX1409" fmla="*/ 2336533 w 2663871"/>
                <a:gd name="connsiteY1409" fmla="*/ 1004069 h 3483942"/>
                <a:gd name="connsiteX1410" fmla="*/ 2382091 w 2663871"/>
                <a:gd name="connsiteY1410" fmla="*/ 972856 h 3483942"/>
                <a:gd name="connsiteX1411" fmla="*/ 2384411 w 2663871"/>
                <a:gd name="connsiteY1411" fmla="*/ 969059 h 3483942"/>
                <a:gd name="connsiteX1412" fmla="*/ 2048847 w 2663871"/>
                <a:gd name="connsiteY1412" fmla="*/ 589625 h 3483942"/>
                <a:gd name="connsiteX1413" fmla="*/ 1730158 w 2663871"/>
                <a:gd name="connsiteY1413" fmla="*/ 576337 h 3483942"/>
                <a:gd name="connsiteX1414" fmla="*/ 1783939 w 2663871"/>
                <a:gd name="connsiteY1414" fmla="*/ 737475 h 3483942"/>
                <a:gd name="connsiteX1415" fmla="*/ 1784361 w 2663871"/>
                <a:gd name="connsiteY1415" fmla="*/ 737897 h 3483942"/>
                <a:gd name="connsiteX1416" fmla="*/ 1784573 w 2663871"/>
                <a:gd name="connsiteY1416" fmla="*/ 737897 h 3483942"/>
                <a:gd name="connsiteX1417" fmla="*/ 1780355 w 2663871"/>
                <a:gd name="connsiteY1417" fmla="*/ 615990 h 3483942"/>
                <a:gd name="connsiteX1418" fmla="*/ 1035197 w 2663871"/>
                <a:gd name="connsiteY1418" fmla="*/ 568534 h 3483942"/>
                <a:gd name="connsiteX1419" fmla="*/ 1010521 w 2663871"/>
                <a:gd name="connsiteY1419" fmla="*/ 591102 h 3483942"/>
                <a:gd name="connsiteX1420" fmla="*/ 1020011 w 2663871"/>
                <a:gd name="connsiteY1420" fmla="*/ 598483 h 3483942"/>
                <a:gd name="connsiteX1421" fmla="*/ 1715603 w 2663871"/>
                <a:gd name="connsiteY1421" fmla="*/ 565159 h 3483942"/>
                <a:gd name="connsiteX1422" fmla="*/ 1710752 w 2663871"/>
                <a:gd name="connsiteY1422" fmla="*/ 570010 h 3483942"/>
                <a:gd name="connsiteX1423" fmla="*/ 1658447 w 2663871"/>
                <a:gd name="connsiteY1423" fmla="*/ 619152 h 3483942"/>
                <a:gd name="connsiteX1424" fmla="*/ 1658447 w 2663871"/>
                <a:gd name="connsiteY1424" fmla="*/ 619365 h 3483942"/>
                <a:gd name="connsiteX1425" fmla="*/ 1770863 w 2663871"/>
                <a:gd name="connsiteY1425" fmla="*/ 725243 h 3483942"/>
                <a:gd name="connsiteX1426" fmla="*/ 1718136 w 2663871"/>
                <a:gd name="connsiteY1426" fmla="*/ 567267 h 3483942"/>
                <a:gd name="connsiteX1427" fmla="*/ 953151 w 2663871"/>
                <a:gd name="connsiteY1427" fmla="*/ 558200 h 3483942"/>
                <a:gd name="connsiteX1428" fmla="*/ 729795 w 2663871"/>
                <a:gd name="connsiteY1428" fmla="*/ 1339001 h 3483942"/>
                <a:gd name="connsiteX1429" fmla="*/ 400982 w 2663871"/>
                <a:gd name="connsiteY1429" fmla="*/ 2488478 h 3483942"/>
                <a:gd name="connsiteX1430" fmla="*/ 525631 w 2663871"/>
                <a:gd name="connsiteY1430" fmla="*/ 2504087 h 3483942"/>
                <a:gd name="connsiteX1431" fmla="*/ 859717 w 2663871"/>
                <a:gd name="connsiteY1431" fmla="*/ 1213507 h 3483942"/>
                <a:gd name="connsiteX1432" fmla="*/ 943027 w 2663871"/>
                <a:gd name="connsiteY1432" fmla="*/ 891864 h 3483942"/>
                <a:gd name="connsiteX1433" fmla="*/ 1016848 w 2663871"/>
                <a:gd name="connsiteY1433" fmla="*/ 606498 h 3483942"/>
                <a:gd name="connsiteX1434" fmla="*/ 1001874 w 2663871"/>
                <a:gd name="connsiteY1434" fmla="*/ 594686 h 3483942"/>
                <a:gd name="connsiteX1435" fmla="*/ 953363 w 2663871"/>
                <a:gd name="connsiteY1435" fmla="*/ 558200 h 3483942"/>
                <a:gd name="connsiteX1436" fmla="*/ 1218481 w 2663871"/>
                <a:gd name="connsiteY1436" fmla="*/ 550607 h 3483942"/>
                <a:gd name="connsiteX1437" fmla="*/ 1048696 w 2663871"/>
                <a:gd name="connsiteY1437" fmla="*/ 637714 h 3483942"/>
                <a:gd name="connsiteX1438" fmla="*/ 1099314 w 2663871"/>
                <a:gd name="connsiteY1438" fmla="*/ 713643 h 3483942"/>
                <a:gd name="connsiteX1439" fmla="*/ 1218691 w 2663871"/>
                <a:gd name="connsiteY1439" fmla="*/ 550817 h 3483942"/>
                <a:gd name="connsiteX1440" fmla="*/ 1472421 w 2663871"/>
                <a:gd name="connsiteY1440" fmla="*/ 550394 h 3483942"/>
                <a:gd name="connsiteX1441" fmla="*/ 1544976 w 2663871"/>
                <a:gd name="connsiteY1441" fmla="*/ 694872 h 3483942"/>
                <a:gd name="connsiteX1442" fmla="*/ 1550671 w 2663871"/>
                <a:gd name="connsiteY1442" fmla="*/ 695926 h 3483942"/>
                <a:gd name="connsiteX1443" fmla="*/ 1552357 w 2663871"/>
                <a:gd name="connsiteY1443" fmla="*/ 696558 h 3483942"/>
                <a:gd name="connsiteX1444" fmla="*/ 1553411 w 2663871"/>
                <a:gd name="connsiteY1444" fmla="*/ 697190 h 3483942"/>
                <a:gd name="connsiteX1445" fmla="*/ 1617950 w 2663871"/>
                <a:gd name="connsiteY1445" fmla="*/ 648047 h 3483942"/>
                <a:gd name="connsiteX1446" fmla="*/ 1641781 w 2663871"/>
                <a:gd name="connsiteY1446" fmla="*/ 625471 h 3483942"/>
                <a:gd name="connsiteX1447" fmla="*/ 1641784 w 2663871"/>
                <a:gd name="connsiteY1447" fmla="*/ 625479 h 3483942"/>
                <a:gd name="connsiteX1448" fmla="*/ 1641994 w 2663871"/>
                <a:gd name="connsiteY1448" fmla="*/ 625270 h 3483942"/>
                <a:gd name="connsiteX1449" fmla="*/ 1641781 w 2663871"/>
                <a:gd name="connsiteY1449" fmla="*/ 625471 h 3483942"/>
                <a:gd name="connsiteX1450" fmla="*/ 1640096 w 2663871"/>
                <a:gd name="connsiteY1450" fmla="*/ 620419 h 3483942"/>
                <a:gd name="connsiteX1451" fmla="*/ 1631871 w 2663871"/>
                <a:gd name="connsiteY1451" fmla="*/ 616832 h 3483942"/>
                <a:gd name="connsiteX1452" fmla="*/ 1472421 w 2663871"/>
                <a:gd name="connsiteY1452" fmla="*/ 550394 h 3483942"/>
                <a:gd name="connsiteX1453" fmla="*/ 1231979 w 2663871"/>
                <a:gd name="connsiteY1453" fmla="*/ 545756 h 3483942"/>
                <a:gd name="connsiteX1454" fmla="*/ 1107118 w 2663871"/>
                <a:gd name="connsiteY1454" fmla="*/ 716383 h 3483942"/>
                <a:gd name="connsiteX1455" fmla="*/ 1315080 w 2663871"/>
                <a:gd name="connsiteY1455" fmla="*/ 656273 h 3483942"/>
                <a:gd name="connsiteX1456" fmla="*/ 1450907 w 2663871"/>
                <a:gd name="connsiteY1456" fmla="*/ 543435 h 3483942"/>
                <a:gd name="connsiteX1457" fmla="*/ 1330899 w 2663871"/>
                <a:gd name="connsiteY1457" fmla="*/ 656273 h 3483942"/>
                <a:gd name="connsiteX1458" fmla="*/ 1331109 w 2663871"/>
                <a:gd name="connsiteY1458" fmla="*/ 656485 h 3483942"/>
                <a:gd name="connsiteX1459" fmla="*/ 1534430 w 2663871"/>
                <a:gd name="connsiteY1459" fmla="*/ 692551 h 3483942"/>
                <a:gd name="connsiteX1460" fmla="*/ 1460821 w 2663871"/>
                <a:gd name="connsiteY1460" fmla="*/ 545756 h 3483942"/>
                <a:gd name="connsiteX1461" fmla="*/ 1452383 w 2663871"/>
                <a:gd name="connsiteY1461" fmla="*/ 543435 h 3483942"/>
                <a:gd name="connsiteX1462" fmla="*/ 1450907 w 2663871"/>
                <a:gd name="connsiteY1462" fmla="*/ 543435 h 3483942"/>
                <a:gd name="connsiteX1463" fmla="*/ 1240205 w 2663871"/>
                <a:gd name="connsiteY1463" fmla="*/ 543223 h 3483942"/>
                <a:gd name="connsiteX1464" fmla="*/ 1322461 w 2663871"/>
                <a:gd name="connsiteY1464" fmla="*/ 652478 h 3483942"/>
                <a:gd name="connsiteX1465" fmla="*/ 1438253 w 2663871"/>
                <a:gd name="connsiteY1465" fmla="*/ 543645 h 3483942"/>
                <a:gd name="connsiteX1466" fmla="*/ 1240205 w 2663871"/>
                <a:gd name="connsiteY1466" fmla="*/ 543223 h 3483942"/>
                <a:gd name="connsiteX1467" fmla="*/ 1774871 w 2663871"/>
                <a:gd name="connsiteY1467" fmla="*/ 506947 h 3483942"/>
                <a:gd name="connsiteX1468" fmla="*/ 1723619 w 2663871"/>
                <a:gd name="connsiteY1468" fmla="*/ 557566 h 3483942"/>
                <a:gd name="connsiteX1469" fmla="*/ 1725307 w 2663871"/>
                <a:gd name="connsiteY1469" fmla="*/ 562207 h 3483942"/>
                <a:gd name="connsiteX1470" fmla="*/ 1725095 w 2663871"/>
                <a:gd name="connsiteY1470" fmla="*/ 562207 h 3483942"/>
                <a:gd name="connsiteX1471" fmla="*/ 1779723 w 2663871"/>
                <a:gd name="connsiteY1471" fmla="*/ 605444 h 3483942"/>
                <a:gd name="connsiteX1472" fmla="*/ 1776558 w 2663871"/>
                <a:gd name="connsiteY1472" fmla="*/ 512220 h 3483942"/>
                <a:gd name="connsiteX1473" fmla="*/ 1776558 w 2663871"/>
                <a:gd name="connsiteY1473" fmla="*/ 511798 h 3483942"/>
                <a:gd name="connsiteX1474" fmla="*/ 1158581 w 2663871"/>
                <a:gd name="connsiteY1474" fmla="*/ 469404 h 3483942"/>
                <a:gd name="connsiteX1475" fmla="*/ 1158371 w 2663871"/>
                <a:gd name="connsiteY1475" fmla="*/ 469614 h 3483942"/>
                <a:gd name="connsiteX1476" fmla="*/ 1051860 w 2663871"/>
                <a:gd name="connsiteY1476" fmla="*/ 627590 h 3483942"/>
                <a:gd name="connsiteX1477" fmla="*/ 1225862 w 2663871"/>
                <a:gd name="connsiteY1477" fmla="*/ 538372 h 3483942"/>
                <a:gd name="connsiteX1478" fmla="*/ 1152253 w 2663871"/>
                <a:gd name="connsiteY1478" fmla="*/ 462655 h 3483942"/>
                <a:gd name="connsiteX1479" fmla="*/ 1053337 w 2663871"/>
                <a:gd name="connsiteY1479" fmla="*/ 553347 h 3483942"/>
                <a:gd name="connsiteX1480" fmla="*/ 1027394 w 2663871"/>
                <a:gd name="connsiteY1480" fmla="*/ 604810 h 3483942"/>
                <a:gd name="connsiteX1481" fmla="*/ 1042579 w 2663871"/>
                <a:gd name="connsiteY1481" fmla="*/ 627590 h 3483942"/>
                <a:gd name="connsiteX1482" fmla="*/ 1153098 w 2663871"/>
                <a:gd name="connsiteY1482" fmla="*/ 463709 h 3483942"/>
                <a:gd name="connsiteX1483" fmla="*/ 1152253 w 2663871"/>
                <a:gd name="connsiteY1483" fmla="*/ 462865 h 3483942"/>
                <a:gd name="connsiteX1484" fmla="*/ 1565223 w 2663871"/>
                <a:gd name="connsiteY1484" fmla="*/ 455274 h 3483942"/>
                <a:gd name="connsiteX1485" fmla="*/ 1464196 w 2663871"/>
                <a:gd name="connsiteY1485" fmla="*/ 530569 h 3483942"/>
                <a:gd name="connsiteX1486" fmla="*/ 1462085 w 2663871"/>
                <a:gd name="connsiteY1486" fmla="*/ 532677 h 3483942"/>
                <a:gd name="connsiteX1487" fmla="*/ 1465040 w 2663871"/>
                <a:gd name="connsiteY1487" fmla="*/ 536896 h 3483942"/>
                <a:gd name="connsiteX1488" fmla="*/ 1465250 w 2663871"/>
                <a:gd name="connsiteY1488" fmla="*/ 537318 h 3483942"/>
                <a:gd name="connsiteX1489" fmla="*/ 1466094 w 2663871"/>
                <a:gd name="connsiteY1489" fmla="*/ 539007 h 3483942"/>
                <a:gd name="connsiteX1490" fmla="*/ 1633981 w 2663871"/>
                <a:gd name="connsiteY1490" fmla="*/ 608607 h 3483942"/>
                <a:gd name="connsiteX1491" fmla="*/ 1634191 w 2663871"/>
                <a:gd name="connsiteY1491" fmla="*/ 608607 h 3483942"/>
                <a:gd name="connsiteX1492" fmla="*/ 1572604 w 2663871"/>
                <a:gd name="connsiteY1492" fmla="*/ 452109 h 3483942"/>
                <a:gd name="connsiteX1493" fmla="*/ 1645159 w 2663871"/>
                <a:gd name="connsiteY1493" fmla="*/ 613670 h 3483942"/>
                <a:gd name="connsiteX1494" fmla="*/ 1650220 w 2663871"/>
                <a:gd name="connsiteY1494" fmla="*/ 615778 h 3483942"/>
                <a:gd name="connsiteX1495" fmla="*/ 1650220 w 2663871"/>
                <a:gd name="connsiteY1495" fmla="*/ 615990 h 3483942"/>
                <a:gd name="connsiteX1496" fmla="*/ 1705057 w 2663871"/>
                <a:gd name="connsiteY1496" fmla="*/ 564315 h 3483942"/>
                <a:gd name="connsiteX1497" fmla="*/ 1709066 w 2663871"/>
                <a:gd name="connsiteY1497" fmla="*/ 560308 h 3483942"/>
                <a:gd name="connsiteX1498" fmla="*/ 1117663 w 2663871"/>
                <a:gd name="connsiteY1498" fmla="*/ 425745 h 3483942"/>
                <a:gd name="connsiteX1499" fmla="*/ 1063670 w 2663871"/>
                <a:gd name="connsiteY1499" fmla="*/ 532890 h 3483942"/>
                <a:gd name="connsiteX1500" fmla="*/ 1063460 w 2663871"/>
                <a:gd name="connsiteY1500" fmla="*/ 533099 h 3483942"/>
                <a:gd name="connsiteX1501" fmla="*/ 1146559 w 2663871"/>
                <a:gd name="connsiteY1501" fmla="*/ 456960 h 3483942"/>
                <a:gd name="connsiteX1502" fmla="*/ 1368651 w 2663871"/>
                <a:gd name="connsiteY1502" fmla="*/ 408872 h 3483942"/>
                <a:gd name="connsiteX1503" fmla="*/ 1368729 w 2663871"/>
                <a:gd name="connsiteY1503" fmla="*/ 408987 h 3483942"/>
                <a:gd name="connsiteX1504" fmla="*/ 1364432 w 2663871"/>
                <a:gd name="connsiteY1504" fmla="*/ 412669 h 3483942"/>
                <a:gd name="connsiteX1505" fmla="*/ 1242525 w 2663871"/>
                <a:gd name="connsiteY1505" fmla="*/ 534998 h 3483942"/>
                <a:gd name="connsiteX1506" fmla="*/ 1447955 w 2663871"/>
                <a:gd name="connsiteY1506" fmla="*/ 535210 h 3483942"/>
                <a:gd name="connsiteX1507" fmla="*/ 1452174 w 2663871"/>
                <a:gd name="connsiteY1507" fmla="*/ 531201 h 3483942"/>
                <a:gd name="connsiteX1508" fmla="*/ 1368729 w 2663871"/>
                <a:gd name="connsiteY1508" fmla="*/ 408987 h 3483942"/>
                <a:gd name="connsiteX1509" fmla="*/ 1368863 w 2663871"/>
                <a:gd name="connsiteY1509" fmla="*/ 408872 h 3483942"/>
                <a:gd name="connsiteX1510" fmla="*/ 1100369 w 2663871"/>
                <a:gd name="connsiteY1510" fmla="*/ 405919 h 3483942"/>
                <a:gd name="connsiteX1511" fmla="*/ 987531 w 2663871"/>
                <a:gd name="connsiteY1511" fmla="*/ 571698 h 3483942"/>
                <a:gd name="connsiteX1512" fmla="*/ 987319 w 2663871"/>
                <a:gd name="connsiteY1512" fmla="*/ 571698 h 3483942"/>
                <a:gd name="connsiteX1513" fmla="*/ 1005248 w 2663871"/>
                <a:gd name="connsiteY1513" fmla="*/ 585407 h 3483942"/>
                <a:gd name="connsiteX1514" fmla="*/ 1046797 w 2663871"/>
                <a:gd name="connsiteY1514" fmla="*/ 547442 h 3483942"/>
                <a:gd name="connsiteX1515" fmla="*/ 1111971 w 2663871"/>
                <a:gd name="connsiteY1515" fmla="*/ 418364 h 3483942"/>
                <a:gd name="connsiteX1516" fmla="*/ 1375400 w 2663871"/>
                <a:gd name="connsiteY1516" fmla="*/ 404443 h 3483942"/>
                <a:gd name="connsiteX1517" fmla="*/ 1458291 w 2663871"/>
                <a:gd name="connsiteY1517" fmla="*/ 525928 h 3483942"/>
                <a:gd name="connsiteX1518" fmla="*/ 1459767 w 2663871"/>
                <a:gd name="connsiteY1518" fmla="*/ 524664 h 3483942"/>
                <a:gd name="connsiteX1519" fmla="*/ 1459555 w 2663871"/>
                <a:gd name="connsiteY1519" fmla="*/ 524242 h 3483942"/>
                <a:gd name="connsiteX1520" fmla="*/ 1459977 w 2663871"/>
                <a:gd name="connsiteY1520" fmla="*/ 524030 h 3483942"/>
                <a:gd name="connsiteX1521" fmla="*/ 1562693 w 2663871"/>
                <a:gd name="connsiteY1521" fmla="*/ 447681 h 3483942"/>
                <a:gd name="connsiteX1522" fmla="*/ 1560160 w 2663871"/>
                <a:gd name="connsiteY1522" fmla="*/ 441986 h 3483942"/>
                <a:gd name="connsiteX1523" fmla="*/ 1361902 w 2663871"/>
                <a:gd name="connsiteY1523" fmla="*/ 403389 h 3483942"/>
                <a:gd name="connsiteX1524" fmla="*/ 1169971 w 2663871"/>
                <a:gd name="connsiteY1524" fmla="*/ 452742 h 3483942"/>
                <a:gd name="connsiteX1525" fmla="*/ 1162589 w 2663871"/>
                <a:gd name="connsiteY1525" fmla="*/ 462443 h 3483942"/>
                <a:gd name="connsiteX1526" fmla="*/ 1231979 w 2663871"/>
                <a:gd name="connsiteY1526" fmla="*/ 533522 h 3483942"/>
                <a:gd name="connsiteX1527" fmla="*/ 1357895 w 2663871"/>
                <a:gd name="connsiteY1527" fmla="*/ 407186 h 3483942"/>
                <a:gd name="connsiteX1528" fmla="*/ 1358105 w 2663871"/>
                <a:gd name="connsiteY1528" fmla="*/ 406974 h 3483942"/>
                <a:gd name="connsiteX1529" fmla="*/ 1361902 w 2663871"/>
                <a:gd name="connsiteY1529" fmla="*/ 403599 h 3483942"/>
                <a:gd name="connsiteX1530" fmla="*/ 1662664 w 2663871"/>
                <a:gd name="connsiteY1530" fmla="*/ 400437 h 3483942"/>
                <a:gd name="connsiteX1531" fmla="*/ 1720034 w 2663871"/>
                <a:gd name="connsiteY1531" fmla="*/ 549552 h 3483942"/>
                <a:gd name="connsiteX1532" fmla="*/ 1770441 w 2663871"/>
                <a:gd name="connsiteY1532" fmla="*/ 499986 h 3483942"/>
                <a:gd name="connsiteX1533" fmla="*/ 1650432 w 2663871"/>
                <a:gd name="connsiteY1533" fmla="*/ 391999 h 3483942"/>
                <a:gd name="connsiteX1534" fmla="*/ 1577877 w 2663871"/>
                <a:gd name="connsiteY1534" fmla="*/ 445992 h 3483942"/>
                <a:gd name="connsiteX1535" fmla="*/ 1712229 w 2663871"/>
                <a:gd name="connsiteY1535" fmla="*/ 552505 h 3483942"/>
                <a:gd name="connsiteX1536" fmla="*/ 1124203 w 2663871"/>
                <a:gd name="connsiteY1536" fmla="*/ 391789 h 3483942"/>
                <a:gd name="connsiteX1537" fmla="*/ 1105854 w 2663871"/>
                <a:gd name="connsiteY1537" fmla="*/ 401913 h 3483942"/>
                <a:gd name="connsiteX1538" fmla="*/ 1114501 w 2663871"/>
                <a:gd name="connsiteY1538" fmla="*/ 411192 h 3483942"/>
                <a:gd name="connsiteX1539" fmla="*/ 1071896 w 2663871"/>
                <a:gd name="connsiteY1539" fmla="*/ 377234 h 3483942"/>
                <a:gd name="connsiteX1540" fmla="*/ 956738 w 2663871"/>
                <a:gd name="connsiteY1540" fmla="*/ 550607 h 3483942"/>
                <a:gd name="connsiteX1541" fmla="*/ 979728 w 2663871"/>
                <a:gd name="connsiteY1541" fmla="*/ 567267 h 3483942"/>
                <a:gd name="connsiteX1542" fmla="*/ 1093409 w 2663871"/>
                <a:gd name="connsiteY1542" fmla="*/ 400437 h 3483942"/>
                <a:gd name="connsiteX1543" fmla="*/ 1737749 w 2663871"/>
                <a:gd name="connsiteY1543" fmla="*/ 371120 h 3483942"/>
                <a:gd name="connsiteX1544" fmla="*/ 1776980 w 2663871"/>
                <a:gd name="connsiteY1544" fmla="*/ 484169 h 3483942"/>
                <a:gd name="connsiteX1545" fmla="*/ 1776980 w 2663871"/>
                <a:gd name="connsiteY1545" fmla="*/ 483957 h 3483942"/>
                <a:gd name="connsiteX1546" fmla="*/ 1774237 w 2663871"/>
                <a:gd name="connsiteY1546" fmla="*/ 405710 h 3483942"/>
                <a:gd name="connsiteX1547" fmla="*/ 1714549 w 2663871"/>
                <a:gd name="connsiteY1547" fmla="*/ 351082 h 3483942"/>
                <a:gd name="connsiteX1548" fmla="*/ 1659289 w 2663871"/>
                <a:gd name="connsiteY1548" fmla="*/ 386094 h 3483942"/>
                <a:gd name="connsiteX1549" fmla="*/ 1767278 w 2663871"/>
                <a:gd name="connsiteY1549" fmla="*/ 485855 h 3483942"/>
                <a:gd name="connsiteX1550" fmla="*/ 1767278 w 2663871"/>
                <a:gd name="connsiteY1550" fmla="*/ 485645 h 3483942"/>
                <a:gd name="connsiteX1551" fmla="*/ 1723619 w 2663871"/>
                <a:gd name="connsiteY1551" fmla="*/ 359729 h 3483942"/>
                <a:gd name="connsiteX1552" fmla="*/ 1496675 w 2663871"/>
                <a:gd name="connsiteY1552" fmla="*/ 317968 h 3483942"/>
                <a:gd name="connsiteX1553" fmla="*/ 1565223 w 2663871"/>
                <a:gd name="connsiteY1553" fmla="*/ 435659 h 3483942"/>
                <a:gd name="connsiteX1554" fmla="*/ 1571550 w 2663871"/>
                <a:gd name="connsiteY1554" fmla="*/ 440510 h 3483942"/>
                <a:gd name="connsiteX1555" fmla="*/ 1644737 w 2663871"/>
                <a:gd name="connsiteY1555" fmla="*/ 386094 h 3483942"/>
                <a:gd name="connsiteX1556" fmla="*/ 1770021 w 2663871"/>
                <a:gd name="connsiteY1556" fmla="*/ 316070 h 3483942"/>
                <a:gd name="connsiteX1557" fmla="*/ 1726783 w 2663871"/>
                <a:gd name="connsiteY1557" fmla="*/ 343489 h 3483942"/>
                <a:gd name="connsiteX1558" fmla="*/ 1730790 w 2663871"/>
                <a:gd name="connsiteY1558" fmla="*/ 355089 h 3483942"/>
                <a:gd name="connsiteX1559" fmla="*/ 1730790 w 2663871"/>
                <a:gd name="connsiteY1559" fmla="*/ 354879 h 3483942"/>
                <a:gd name="connsiteX1560" fmla="*/ 1772761 w 2663871"/>
                <a:gd name="connsiteY1560" fmla="*/ 394742 h 3483942"/>
                <a:gd name="connsiteX1561" fmla="*/ 1266147 w 2663871"/>
                <a:gd name="connsiteY1561" fmla="*/ 314806 h 3483942"/>
                <a:gd name="connsiteX1562" fmla="*/ 1136857 w 2663871"/>
                <a:gd name="connsiteY1562" fmla="*/ 384828 h 3483942"/>
                <a:gd name="connsiteX1563" fmla="*/ 1120406 w 2663871"/>
                <a:gd name="connsiteY1563" fmla="*/ 417519 h 3483942"/>
                <a:gd name="connsiteX1564" fmla="*/ 1151412 w 2663871"/>
                <a:gd name="connsiteY1564" fmla="*/ 450843 h 3483942"/>
                <a:gd name="connsiteX1565" fmla="*/ 1153310 w 2663871"/>
                <a:gd name="connsiteY1565" fmla="*/ 449157 h 3483942"/>
                <a:gd name="connsiteX1566" fmla="*/ 1154996 w 2663871"/>
                <a:gd name="connsiteY1566" fmla="*/ 448313 h 3483942"/>
                <a:gd name="connsiteX1567" fmla="*/ 1165120 w 2663871"/>
                <a:gd name="connsiteY1567" fmla="*/ 445782 h 3483942"/>
                <a:gd name="connsiteX1568" fmla="*/ 1482967 w 2663871"/>
                <a:gd name="connsiteY1568" fmla="*/ 311219 h 3483942"/>
                <a:gd name="connsiteX1569" fmla="*/ 1382519 w 2663871"/>
                <a:gd name="connsiteY1569" fmla="*/ 397138 h 3483942"/>
                <a:gd name="connsiteX1570" fmla="*/ 1382149 w 2663871"/>
                <a:gd name="connsiteY1570" fmla="*/ 397062 h 3483942"/>
                <a:gd name="connsiteX1571" fmla="*/ 1382362 w 2663871"/>
                <a:gd name="connsiteY1571" fmla="*/ 397272 h 3483942"/>
                <a:gd name="connsiteX1572" fmla="*/ 1382519 w 2663871"/>
                <a:gd name="connsiteY1572" fmla="*/ 397138 h 3483942"/>
                <a:gd name="connsiteX1573" fmla="*/ 1554677 w 2663871"/>
                <a:gd name="connsiteY1573" fmla="*/ 432284 h 3483942"/>
                <a:gd name="connsiteX1574" fmla="*/ 1484443 w 2663871"/>
                <a:gd name="connsiteY1574" fmla="*/ 311851 h 3483942"/>
                <a:gd name="connsiteX1575" fmla="*/ 1280068 w 2663871"/>
                <a:gd name="connsiteY1575" fmla="*/ 310165 h 3483942"/>
                <a:gd name="connsiteX1576" fmla="*/ 1177986 w 2663871"/>
                <a:gd name="connsiteY1576" fmla="*/ 442408 h 3483942"/>
                <a:gd name="connsiteX1577" fmla="*/ 1357895 w 2663871"/>
                <a:gd name="connsiteY1577" fmla="*/ 396218 h 3483942"/>
                <a:gd name="connsiteX1578" fmla="*/ 1357895 w 2663871"/>
                <a:gd name="connsiteY1578" fmla="*/ 396006 h 3483942"/>
                <a:gd name="connsiteX1579" fmla="*/ 1289769 w 2663871"/>
                <a:gd name="connsiteY1579" fmla="*/ 307635 h 3483942"/>
                <a:gd name="connsiteX1580" fmla="*/ 1368441 w 2663871"/>
                <a:gd name="connsiteY1580" fmla="*/ 394320 h 3483942"/>
                <a:gd name="connsiteX1581" fmla="*/ 1372238 w 2663871"/>
                <a:gd name="connsiteY1581" fmla="*/ 395164 h 3483942"/>
                <a:gd name="connsiteX1582" fmla="*/ 1474529 w 2663871"/>
                <a:gd name="connsiteY1582" fmla="*/ 307635 h 3483942"/>
                <a:gd name="connsiteX1583" fmla="*/ 1193171 w 2663871"/>
                <a:gd name="connsiteY1583" fmla="*/ 255750 h 3483942"/>
                <a:gd name="connsiteX1584" fmla="*/ 1077169 w 2663871"/>
                <a:gd name="connsiteY1584" fmla="*/ 370697 h 3483942"/>
                <a:gd name="connsiteX1585" fmla="*/ 1100369 w 2663871"/>
                <a:gd name="connsiteY1585" fmla="*/ 395796 h 3483942"/>
                <a:gd name="connsiteX1586" fmla="*/ 1130952 w 2663871"/>
                <a:gd name="connsiteY1586" fmla="*/ 378923 h 3483942"/>
                <a:gd name="connsiteX1587" fmla="*/ 1131162 w 2663871"/>
                <a:gd name="connsiteY1587" fmla="*/ 378711 h 3483942"/>
                <a:gd name="connsiteX1588" fmla="*/ 1208989 w 2663871"/>
                <a:gd name="connsiteY1588" fmla="*/ 241829 h 3483942"/>
                <a:gd name="connsiteX1589" fmla="*/ 1143396 w 2663871"/>
                <a:gd name="connsiteY1589" fmla="*/ 371752 h 3483942"/>
                <a:gd name="connsiteX1590" fmla="*/ 1184313 w 2663871"/>
                <a:gd name="connsiteY1590" fmla="*/ 349394 h 3483942"/>
                <a:gd name="connsiteX1591" fmla="*/ 1272265 w 2663871"/>
                <a:gd name="connsiteY1591" fmla="*/ 302572 h 3483942"/>
                <a:gd name="connsiteX1592" fmla="*/ 1272474 w 2663871"/>
                <a:gd name="connsiteY1592" fmla="*/ 302362 h 3483942"/>
                <a:gd name="connsiteX1593" fmla="*/ 1593696 w 2663871"/>
                <a:gd name="connsiteY1593" fmla="*/ 236978 h 3483942"/>
                <a:gd name="connsiteX1594" fmla="*/ 1654229 w 2663871"/>
                <a:gd name="connsiteY1594" fmla="*/ 379555 h 3483942"/>
                <a:gd name="connsiteX1595" fmla="*/ 1708222 w 2663871"/>
                <a:gd name="connsiteY1595" fmla="*/ 345387 h 3483942"/>
                <a:gd name="connsiteX1596" fmla="*/ 1580830 w 2663871"/>
                <a:gd name="connsiteY1596" fmla="*/ 227064 h 3483942"/>
                <a:gd name="connsiteX1597" fmla="*/ 1489504 w 2663871"/>
                <a:gd name="connsiteY1597" fmla="*/ 305314 h 3483942"/>
                <a:gd name="connsiteX1598" fmla="*/ 1489504 w 2663871"/>
                <a:gd name="connsiteY1598" fmla="*/ 305736 h 3483942"/>
                <a:gd name="connsiteX1599" fmla="*/ 1644737 w 2663871"/>
                <a:gd name="connsiteY1599" fmla="*/ 377234 h 3483942"/>
                <a:gd name="connsiteX1600" fmla="*/ 1150355 w 2663871"/>
                <a:gd name="connsiteY1600" fmla="*/ 202810 h 3483942"/>
                <a:gd name="connsiteX1601" fmla="*/ 759534 w 2663871"/>
                <a:gd name="connsiteY1601" fmla="*/ 836182 h 3483942"/>
                <a:gd name="connsiteX1602" fmla="*/ 508124 w 2663871"/>
                <a:gd name="connsiteY1602" fmla="*/ 1247041 h 3483942"/>
                <a:gd name="connsiteX1603" fmla="*/ 505384 w 2663871"/>
                <a:gd name="connsiteY1603" fmla="*/ 1293233 h 3483942"/>
                <a:gd name="connsiteX1604" fmla="*/ 504962 w 2663871"/>
                <a:gd name="connsiteY1604" fmla="*/ 1294920 h 3483942"/>
                <a:gd name="connsiteX1605" fmla="*/ 402668 w 2663871"/>
                <a:gd name="connsiteY1605" fmla="*/ 1478203 h 3483942"/>
                <a:gd name="connsiteX1606" fmla="*/ 403512 w 2663871"/>
                <a:gd name="connsiteY1606" fmla="*/ 1477781 h 3483942"/>
                <a:gd name="connsiteX1607" fmla="*/ 354370 w 2663871"/>
                <a:gd name="connsiteY1607" fmla="*/ 1629427 h 3483942"/>
                <a:gd name="connsiteX1608" fmla="*/ 877224 w 2663871"/>
                <a:gd name="connsiteY1608" fmla="*/ 797585 h 3483942"/>
                <a:gd name="connsiteX1609" fmla="*/ 947880 w 2663871"/>
                <a:gd name="connsiteY1609" fmla="*/ 550394 h 3483942"/>
                <a:gd name="connsiteX1610" fmla="*/ 947880 w 2663871"/>
                <a:gd name="connsiteY1610" fmla="*/ 549972 h 3483942"/>
                <a:gd name="connsiteX1611" fmla="*/ 947880 w 2663871"/>
                <a:gd name="connsiteY1611" fmla="*/ 549552 h 3483942"/>
                <a:gd name="connsiteX1612" fmla="*/ 1068311 w 2663871"/>
                <a:gd name="connsiteY1612" fmla="*/ 368377 h 3483942"/>
                <a:gd name="connsiteX1613" fmla="*/ 1068521 w 2663871"/>
                <a:gd name="connsiteY1613" fmla="*/ 367955 h 3483942"/>
                <a:gd name="connsiteX1614" fmla="*/ 1068733 w 2663871"/>
                <a:gd name="connsiteY1614" fmla="*/ 367745 h 3483942"/>
                <a:gd name="connsiteX1615" fmla="*/ 1201608 w 2663871"/>
                <a:gd name="connsiteY1615" fmla="*/ 235924 h 3483942"/>
                <a:gd name="connsiteX1616" fmla="*/ 1676584 w 2663871"/>
                <a:gd name="connsiteY1616" fmla="*/ 195639 h 3483942"/>
                <a:gd name="connsiteX1617" fmla="*/ 1725095 w 2663871"/>
                <a:gd name="connsiteY1617" fmla="*/ 335053 h 3483942"/>
                <a:gd name="connsiteX1618" fmla="*/ 1766856 w 2663871"/>
                <a:gd name="connsiteY1618" fmla="*/ 308689 h 3483942"/>
                <a:gd name="connsiteX1619" fmla="*/ 1766646 w 2663871"/>
                <a:gd name="connsiteY1619" fmla="*/ 308689 h 3483942"/>
                <a:gd name="connsiteX1620" fmla="*/ 1396282 w 2663871"/>
                <a:gd name="connsiteY1620" fmla="*/ 193319 h 3483942"/>
                <a:gd name="connsiteX1621" fmla="*/ 1289559 w 2663871"/>
                <a:gd name="connsiteY1621" fmla="*/ 299619 h 3483942"/>
                <a:gd name="connsiteX1622" fmla="*/ 1475374 w 2663871"/>
                <a:gd name="connsiteY1622" fmla="*/ 299619 h 3483942"/>
                <a:gd name="connsiteX1623" fmla="*/ 1475374 w 2663871"/>
                <a:gd name="connsiteY1623" fmla="*/ 299829 h 3483942"/>
                <a:gd name="connsiteX1624" fmla="*/ 1476640 w 2663871"/>
                <a:gd name="connsiteY1624" fmla="*/ 299829 h 3483942"/>
                <a:gd name="connsiteX1625" fmla="*/ 1474742 w 2663871"/>
                <a:gd name="connsiteY1625" fmla="*/ 296667 h 3483942"/>
                <a:gd name="connsiteX1626" fmla="*/ 1402187 w 2663871"/>
                <a:gd name="connsiteY1626" fmla="*/ 187414 h 3483942"/>
                <a:gd name="connsiteX1627" fmla="*/ 1402187 w 2663871"/>
                <a:gd name="connsiteY1627" fmla="*/ 187836 h 3483942"/>
                <a:gd name="connsiteX1628" fmla="*/ 1481279 w 2663871"/>
                <a:gd name="connsiteY1628" fmla="*/ 292238 h 3483942"/>
                <a:gd name="connsiteX1629" fmla="*/ 1481491 w 2663871"/>
                <a:gd name="connsiteY1629" fmla="*/ 292658 h 3483942"/>
                <a:gd name="connsiteX1630" fmla="*/ 1484711 w 2663871"/>
                <a:gd name="connsiteY1630" fmla="*/ 298093 h 3483942"/>
                <a:gd name="connsiteX1631" fmla="*/ 1484653 w 2663871"/>
                <a:gd name="connsiteY1631" fmla="*/ 298143 h 3483942"/>
                <a:gd name="connsiteX1632" fmla="*/ 1484865 w 2663871"/>
                <a:gd name="connsiteY1632" fmla="*/ 298353 h 3483942"/>
                <a:gd name="connsiteX1633" fmla="*/ 1484711 w 2663871"/>
                <a:gd name="connsiteY1633" fmla="*/ 298093 h 3483942"/>
                <a:gd name="connsiteX1634" fmla="*/ 1573027 w 2663871"/>
                <a:gd name="connsiteY1634" fmla="*/ 222636 h 3483942"/>
                <a:gd name="connsiteX1635" fmla="*/ 1402187 w 2663871"/>
                <a:gd name="connsiteY1635" fmla="*/ 187414 h 3483942"/>
                <a:gd name="connsiteX1636" fmla="*/ 1391851 w 2663871"/>
                <a:gd name="connsiteY1636" fmla="*/ 185515 h 3483942"/>
                <a:gd name="connsiteX1637" fmla="*/ 1217005 w 2663871"/>
                <a:gd name="connsiteY1637" fmla="*/ 236766 h 3483942"/>
                <a:gd name="connsiteX1638" fmla="*/ 1280912 w 2663871"/>
                <a:gd name="connsiteY1638" fmla="*/ 297721 h 3483942"/>
                <a:gd name="connsiteX1639" fmla="*/ 1392695 w 2663871"/>
                <a:gd name="connsiteY1639" fmla="*/ 186569 h 3483942"/>
                <a:gd name="connsiteX1640" fmla="*/ 1321197 w 2663871"/>
                <a:gd name="connsiteY1640" fmla="*/ 95034 h 3483942"/>
                <a:gd name="connsiteX1641" fmla="*/ 1158793 w 2663871"/>
                <a:gd name="connsiteY1641" fmla="*/ 196693 h 3483942"/>
                <a:gd name="connsiteX1642" fmla="*/ 1210888 w 2663871"/>
                <a:gd name="connsiteY1642" fmla="*/ 230229 h 3483942"/>
                <a:gd name="connsiteX1643" fmla="*/ 1393749 w 2663871"/>
                <a:gd name="connsiteY1643" fmla="*/ 177078 h 3483942"/>
                <a:gd name="connsiteX1644" fmla="*/ 1394594 w 2663871"/>
                <a:gd name="connsiteY1644" fmla="*/ 177078 h 3483942"/>
                <a:gd name="connsiteX1645" fmla="*/ 1395016 w 2663871"/>
                <a:gd name="connsiteY1645" fmla="*/ 177078 h 3483942"/>
                <a:gd name="connsiteX1646" fmla="*/ 1585259 w 2663871"/>
                <a:gd name="connsiteY1646" fmla="*/ 216096 h 3483942"/>
                <a:gd name="connsiteX1647" fmla="*/ 1586103 w 2663871"/>
                <a:gd name="connsiteY1647" fmla="*/ 216519 h 3483942"/>
                <a:gd name="connsiteX1648" fmla="*/ 1586737 w 2663871"/>
                <a:gd name="connsiteY1648" fmla="*/ 216941 h 3483942"/>
                <a:gd name="connsiteX1649" fmla="*/ 1716869 w 2663871"/>
                <a:gd name="connsiteY1649" fmla="*/ 340326 h 3483942"/>
                <a:gd name="connsiteX1650" fmla="*/ 1718136 w 2663871"/>
                <a:gd name="connsiteY1650" fmla="*/ 339482 h 3483942"/>
                <a:gd name="connsiteX1651" fmla="*/ 1661822 w 2663871"/>
                <a:gd name="connsiteY1651" fmla="*/ 177290 h 3483942"/>
                <a:gd name="connsiteX1652" fmla="*/ 1662876 w 2663871"/>
                <a:gd name="connsiteY1652" fmla="*/ 177290 h 3483942"/>
                <a:gd name="connsiteX1653" fmla="*/ 1508697 w 2663871"/>
                <a:gd name="connsiteY1653" fmla="*/ 95034 h 3483942"/>
                <a:gd name="connsiteX1654" fmla="*/ 1389453 w 2663871"/>
                <a:gd name="connsiteY1654" fmla="*/ 7952 h 3483942"/>
                <a:gd name="connsiteX1655" fmla="*/ 1179462 w 2663871"/>
                <a:gd name="connsiteY1655" fmla="*/ 100094 h 3483942"/>
                <a:gd name="connsiteX1656" fmla="*/ 1091301 w 2663871"/>
                <a:gd name="connsiteY1656" fmla="*/ 180242 h 3483942"/>
                <a:gd name="connsiteX1657" fmla="*/ 730639 w 2663871"/>
                <a:gd name="connsiteY1657" fmla="*/ 794482 h 3483942"/>
                <a:gd name="connsiteX1658" fmla="*/ 730427 w 2663871"/>
                <a:gd name="connsiteY1658" fmla="*/ 794211 h 3483942"/>
                <a:gd name="connsiteX1659" fmla="*/ 730427 w 2663871"/>
                <a:gd name="connsiteY1659" fmla="*/ 794843 h 3483942"/>
                <a:gd name="connsiteX1660" fmla="*/ 730639 w 2663871"/>
                <a:gd name="connsiteY1660" fmla="*/ 794482 h 3483942"/>
                <a:gd name="connsiteX1661" fmla="*/ 755527 w 2663871"/>
                <a:gd name="connsiteY1661" fmla="*/ 826270 h 3483942"/>
                <a:gd name="connsiteX1662" fmla="*/ 1145504 w 2663871"/>
                <a:gd name="connsiteY1662" fmla="*/ 194373 h 3483942"/>
                <a:gd name="connsiteX1663" fmla="*/ 1146139 w 2663871"/>
                <a:gd name="connsiteY1663" fmla="*/ 193741 h 3483942"/>
                <a:gd name="connsiteX1664" fmla="*/ 1146771 w 2663871"/>
                <a:gd name="connsiteY1664" fmla="*/ 193319 h 3483942"/>
                <a:gd name="connsiteX1665" fmla="*/ 1315712 w 2663871"/>
                <a:gd name="connsiteY1665" fmla="*/ 87650 h 3483942"/>
                <a:gd name="connsiteX1666" fmla="*/ 1317823 w 2663871"/>
                <a:gd name="connsiteY1666" fmla="*/ 87018 h 3483942"/>
                <a:gd name="connsiteX1667" fmla="*/ 1507433 w 2663871"/>
                <a:gd name="connsiteY1667" fmla="*/ 87018 h 3483942"/>
                <a:gd name="connsiteX1668" fmla="*/ 1509332 w 2663871"/>
                <a:gd name="connsiteY1668" fmla="*/ 87440 h 3483942"/>
                <a:gd name="connsiteX1669" fmla="*/ 1665829 w 2663871"/>
                <a:gd name="connsiteY1669" fmla="*/ 170961 h 3483942"/>
                <a:gd name="connsiteX1670" fmla="*/ 1666039 w 2663871"/>
                <a:gd name="connsiteY1670" fmla="*/ 170961 h 3483942"/>
                <a:gd name="connsiteX1671" fmla="*/ 1666461 w 2663871"/>
                <a:gd name="connsiteY1671" fmla="*/ 171173 h 3483942"/>
                <a:gd name="connsiteX1672" fmla="*/ 1666673 w 2663871"/>
                <a:gd name="connsiteY1672" fmla="*/ 171383 h 3483942"/>
                <a:gd name="connsiteX1673" fmla="*/ 1667095 w 2663871"/>
                <a:gd name="connsiteY1673" fmla="*/ 171805 h 3483942"/>
                <a:gd name="connsiteX1674" fmla="*/ 1754412 w 2663871"/>
                <a:gd name="connsiteY1674" fmla="*/ 281480 h 3483942"/>
                <a:gd name="connsiteX1675" fmla="*/ 1783097 w 2663871"/>
                <a:gd name="connsiteY1675" fmla="*/ 244150 h 3483942"/>
                <a:gd name="connsiteX1676" fmla="*/ 1692825 w 2663871"/>
                <a:gd name="connsiteY1676" fmla="*/ 139113 h 3483942"/>
                <a:gd name="connsiteX1677" fmla="*/ 1603610 w 2663871"/>
                <a:gd name="connsiteY1677" fmla="*/ 64028 h 3483942"/>
                <a:gd name="connsiteX1678" fmla="*/ 1603398 w 2663871"/>
                <a:gd name="connsiteY1678" fmla="*/ 64028 h 3483942"/>
                <a:gd name="connsiteX1679" fmla="*/ 1389453 w 2663871"/>
                <a:gd name="connsiteY1679" fmla="*/ 7952 h 3483942"/>
                <a:gd name="connsiteX1680" fmla="*/ 1390349 w 2663871"/>
                <a:gd name="connsiteY1680" fmla="*/ 1255 h 3483942"/>
                <a:gd name="connsiteX1681" fmla="*/ 1609515 w 2663871"/>
                <a:gd name="connsiteY1681" fmla="*/ 58755 h 3483942"/>
                <a:gd name="connsiteX1682" fmla="*/ 1700629 w 2663871"/>
                <a:gd name="connsiteY1682" fmla="*/ 135316 h 3483942"/>
                <a:gd name="connsiteX1683" fmla="*/ 1793221 w 2663871"/>
                <a:gd name="connsiteY1683" fmla="*/ 242883 h 3483942"/>
                <a:gd name="connsiteX1684" fmla="*/ 1793221 w 2663871"/>
                <a:gd name="connsiteY1684" fmla="*/ 248156 h 3483942"/>
                <a:gd name="connsiteX1685" fmla="*/ 1761161 w 2663871"/>
                <a:gd name="connsiteY1685" fmla="*/ 289705 h 3483942"/>
                <a:gd name="connsiteX1686" fmla="*/ 1778668 w 2663871"/>
                <a:gd name="connsiteY1686" fmla="*/ 311641 h 3483942"/>
                <a:gd name="connsiteX1687" fmla="*/ 1779510 w 2663871"/>
                <a:gd name="connsiteY1687" fmla="*/ 313962 h 3483942"/>
                <a:gd name="connsiteX1688" fmla="*/ 1782675 w 2663871"/>
                <a:gd name="connsiteY1688" fmla="*/ 403811 h 3483942"/>
                <a:gd name="connsiteX1689" fmla="*/ 1784783 w 2663871"/>
                <a:gd name="connsiteY1689" fmla="*/ 405710 h 3483942"/>
                <a:gd name="connsiteX1690" fmla="*/ 1784783 w 2663871"/>
                <a:gd name="connsiteY1690" fmla="*/ 411402 h 3483942"/>
                <a:gd name="connsiteX1691" fmla="*/ 1782885 w 2663871"/>
                <a:gd name="connsiteY1691" fmla="*/ 412459 h 3483942"/>
                <a:gd name="connsiteX1692" fmla="*/ 1786049 w 2663871"/>
                <a:gd name="connsiteY1692" fmla="*/ 502096 h 3483942"/>
                <a:gd name="connsiteX1693" fmla="*/ 1791532 w 2663871"/>
                <a:gd name="connsiteY1693" fmla="*/ 507157 h 3483942"/>
                <a:gd name="connsiteX1694" fmla="*/ 1791745 w 2663871"/>
                <a:gd name="connsiteY1694" fmla="*/ 512852 h 3483942"/>
                <a:gd name="connsiteX1695" fmla="*/ 1786259 w 2663871"/>
                <a:gd name="connsiteY1695" fmla="*/ 513274 h 3483942"/>
                <a:gd name="connsiteX1696" fmla="*/ 1789634 w 2663871"/>
                <a:gd name="connsiteY1696" fmla="*/ 612615 h 3483942"/>
                <a:gd name="connsiteX1697" fmla="*/ 1798916 w 2663871"/>
                <a:gd name="connsiteY1697" fmla="*/ 619997 h 3483942"/>
                <a:gd name="connsiteX1698" fmla="*/ 1799548 w 2663871"/>
                <a:gd name="connsiteY1698" fmla="*/ 625692 h 3483942"/>
                <a:gd name="connsiteX1699" fmla="*/ 1796383 w 2663871"/>
                <a:gd name="connsiteY1699" fmla="*/ 627168 h 3483942"/>
                <a:gd name="connsiteX1700" fmla="*/ 1793853 w 2663871"/>
                <a:gd name="connsiteY1700" fmla="*/ 626324 h 3483942"/>
                <a:gd name="connsiteX1701" fmla="*/ 1790056 w 2663871"/>
                <a:gd name="connsiteY1701" fmla="*/ 623371 h 3483942"/>
                <a:gd name="connsiteX1702" fmla="*/ 1794907 w 2663871"/>
                <a:gd name="connsiteY1702" fmla="*/ 766792 h 3483942"/>
                <a:gd name="connsiteX1703" fmla="*/ 1797859 w 2663871"/>
                <a:gd name="connsiteY1703" fmla="*/ 768903 h 3483942"/>
                <a:gd name="connsiteX1704" fmla="*/ 1813890 w 2663871"/>
                <a:gd name="connsiteY1704" fmla="*/ 801592 h 3483942"/>
                <a:gd name="connsiteX1705" fmla="*/ 1818529 w 2663871"/>
                <a:gd name="connsiteY1705" fmla="*/ 805601 h 3483942"/>
                <a:gd name="connsiteX1706" fmla="*/ 1929260 w 2663871"/>
                <a:gd name="connsiteY1706" fmla="*/ 696348 h 3483942"/>
                <a:gd name="connsiteX1707" fmla="*/ 2010040 w 2663871"/>
                <a:gd name="connsiteY1707" fmla="*/ 617466 h 3483942"/>
                <a:gd name="connsiteX1708" fmla="*/ 2051589 w 2663871"/>
                <a:gd name="connsiteY1708" fmla="*/ 580766 h 3483942"/>
                <a:gd name="connsiteX1709" fmla="*/ 2054332 w 2663871"/>
                <a:gd name="connsiteY1709" fmla="*/ 582454 h 3483942"/>
                <a:gd name="connsiteX1710" fmla="*/ 2394113 w 2663871"/>
                <a:gd name="connsiteY1710" fmla="*/ 966527 h 3483942"/>
                <a:gd name="connsiteX1711" fmla="*/ 2394535 w 2663871"/>
                <a:gd name="connsiteY1711" fmla="*/ 971377 h 3483942"/>
                <a:gd name="connsiteX1712" fmla="*/ 2390316 w 2663871"/>
                <a:gd name="connsiteY1712" fmla="*/ 978549 h 3483942"/>
                <a:gd name="connsiteX1713" fmla="*/ 2389050 w 2663871"/>
                <a:gd name="connsiteY1713" fmla="*/ 979815 h 3483942"/>
                <a:gd name="connsiteX1714" fmla="*/ 2342228 w 2663871"/>
                <a:gd name="connsiteY1714" fmla="*/ 1011875 h 3483942"/>
                <a:gd name="connsiteX1715" fmla="*/ 2344336 w 2663871"/>
                <a:gd name="connsiteY1715" fmla="*/ 1019046 h 3483942"/>
                <a:gd name="connsiteX1716" fmla="*/ 2360999 w 2663871"/>
                <a:gd name="connsiteY1716" fmla="*/ 1036551 h 3483942"/>
                <a:gd name="connsiteX1717" fmla="*/ 2362053 w 2663871"/>
                <a:gd name="connsiteY1717" fmla="*/ 1039715 h 3483942"/>
                <a:gd name="connsiteX1718" fmla="*/ 2360367 w 2663871"/>
                <a:gd name="connsiteY1718" fmla="*/ 1042668 h 3483942"/>
                <a:gd name="connsiteX1719" fmla="*/ 2353196 w 2663871"/>
                <a:gd name="connsiteY1719" fmla="*/ 1048151 h 3483942"/>
                <a:gd name="connsiteX1720" fmla="*/ 2356992 w 2663871"/>
                <a:gd name="connsiteY1720" fmla="*/ 1060595 h 3483942"/>
                <a:gd name="connsiteX1721" fmla="*/ 2406135 w 2663871"/>
                <a:gd name="connsiteY1721" fmla="*/ 1110582 h 3483942"/>
                <a:gd name="connsiteX1722" fmla="*/ 2407401 w 2663871"/>
                <a:gd name="connsiteY1722" fmla="*/ 1113534 h 3483942"/>
                <a:gd name="connsiteX1723" fmla="*/ 2406135 w 2663871"/>
                <a:gd name="connsiteY1723" fmla="*/ 1116487 h 3483942"/>
                <a:gd name="connsiteX1724" fmla="*/ 2393901 w 2663871"/>
                <a:gd name="connsiteY1724" fmla="*/ 1128509 h 3483942"/>
                <a:gd name="connsiteX1725" fmla="*/ 2391160 w 2663871"/>
                <a:gd name="connsiteY1725" fmla="*/ 1129775 h 3483942"/>
                <a:gd name="connsiteX1726" fmla="*/ 2389894 w 2663871"/>
                <a:gd name="connsiteY1726" fmla="*/ 1129563 h 3483942"/>
                <a:gd name="connsiteX1727" fmla="*/ 2451481 w 2663871"/>
                <a:gd name="connsiteY1727" fmla="*/ 1193260 h 3483942"/>
                <a:gd name="connsiteX1728" fmla="*/ 2452535 w 2663871"/>
                <a:gd name="connsiteY1728" fmla="*/ 1196844 h 3483942"/>
                <a:gd name="connsiteX1729" fmla="*/ 2450427 w 2663871"/>
                <a:gd name="connsiteY1729" fmla="*/ 1199797 h 3483942"/>
                <a:gd name="connsiteX1730" fmla="*/ 2405291 w 2663871"/>
                <a:gd name="connsiteY1730" fmla="*/ 1222997 h 3483942"/>
                <a:gd name="connsiteX1731" fmla="*/ 2404027 w 2663871"/>
                <a:gd name="connsiteY1731" fmla="*/ 1223419 h 3483942"/>
                <a:gd name="connsiteX1732" fmla="*/ 2462449 w 2663871"/>
                <a:gd name="connsiteY1732" fmla="*/ 1280367 h 3483942"/>
                <a:gd name="connsiteX1733" fmla="*/ 2463715 w 2663871"/>
                <a:gd name="connsiteY1733" fmla="*/ 1283742 h 3483942"/>
                <a:gd name="connsiteX1734" fmla="*/ 2461817 w 2663871"/>
                <a:gd name="connsiteY1734" fmla="*/ 1286694 h 3483942"/>
                <a:gd name="connsiteX1735" fmla="*/ 2406557 w 2663871"/>
                <a:gd name="connsiteY1735" fmla="*/ 1320440 h 3483942"/>
                <a:gd name="connsiteX1736" fmla="*/ 2468988 w 2663871"/>
                <a:gd name="connsiteY1736" fmla="*/ 1378442 h 3483942"/>
                <a:gd name="connsiteX1737" fmla="*/ 2470252 w 2663871"/>
                <a:gd name="connsiteY1737" fmla="*/ 1382027 h 3483942"/>
                <a:gd name="connsiteX1738" fmla="*/ 2468143 w 2663871"/>
                <a:gd name="connsiteY1738" fmla="*/ 1385191 h 3483942"/>
                <a:gd name="connsiteX1739" fmla="*/ 2404659 w 2663871"/>
                <a:gd name="connsiteY1739" fmla="*/ 1420201 h 3483942"/>
                <a:gd name="connsiteX1740" fmla="*/ 2483750 w 2663871"/>
                <a:gd name="connsiteY1740" fmla="*/ 1489803 h 3483942"/>
                <a:gd name="connsiteX1741" fmla="*/ 2485017 w 2663871"/>
                <a:gd name="connsiteY1741" fmla="*/ 1493390 h 3483942"/>
                <a:gd name="connsiteX1742" fmla="*/ 2482906 w 2663871"/>
                <a:gd name="connsiteY1742" fmla="*/ 1496552 h 3483942"/>
                <a:gd name="connsiteX1743" fmla="*/ 2409299 w 2663871"/>
                <a:gd name="connsiteY1743" fmla="*/ 1537892 h 3483942"/>
                <a:gd name="connsiteX1744" fmla="*/ 2496404 w 2663871"/>
                <a:gd name="connsiteY1744" fmla="*/ 1608338 h 3483942"/>
                <a:gd name="connsiteX1745" fmla="*/ 2497883 w 2663871"/>
                <a:gd name="connsiteY1745" fmla="*/ 1611922 h 3483942"/>
                <a:gd name="connsiteX1746" fmla="*/ 2495562 w 2663871"/>
                <a:gd name="connsiteY1746" fmla="*/ 1615087 h 3483942"/>
                <a:gd name="connsiteX1747" fmla="*/ 2416681 w 2663871"/>
                <a:gd name="connsiteY1747" fmla="*/ 1653894 h 3483942"/>
                <a:gd name="connsiteX1748" fmla="*/ 2525721 w 2663871"/>
                <a:gd name="connsiteY1748" fmla="*/ 1734886 h 3483942"/>
                <a:gd name="connsiteX1749" fmla="*/ 2527410 w 2663871"/>
                <a:gd name="connsiteY1749" fmla="*/ 1738470 h 3483942"/>
                <a:gd name="connsiteX1750" fmla="*/ 2525089 w 2663871"/>
                <a:gd name="connsiteY1750" fmla="*/ 1741845 h 3483942"/>
                <a:gd name="connsiteX1751" fmla="*/ 2456753 w 2663871"/>
                <a:gd name="connsiteY1751" fmla="*/ 1774959 h 3483942"/>
                <a:gd name="connsiteX1752" fmla="*/ 2456121 w 2663871"/>
                <a:gd name="connsiteY1752" fmla="*/ 1808282 h 3483942"/>
                <a:gd name="connsiteX1753" fmla="*/ 2552720 w 2663871"/>
                <a:gd name="connsiteY1753" fmla="*/ 1875354 h 3483942"/>
                <a:gd name="connsiteX1754" fmla="*/ 2554407 w 2663871"/>
                <a:gd name="connsiteY1754" fmla="*/ 1879151 h 3483942"/>
                <a:gd name="connsiteX1755" fmla="*/ 2552086 w 2663871"/>
                <a:gd name="connsiteY1755" fmla="*/ 1882525 h 3483942"/>
                <a:gd name="connsiteX1756" fmla="*/ 2453589 w 2663871"/>
                <a:gd name="connsiteY1756" fmla="*/ 1926817 h 3483942"/>
                <a:gd name="connsiteX1757" fmla="*/ 2453169 w 2663871"/>
                <a:gd name="connsiteY1757" fmla="*/ 1951915 h 3483942"/>
                <a:gd name="connsiteX1758" fmla="*/ 2588152 w 2663871"/>
                <a:gd name="connsiteY1758" fmla="*/ 2029743 h 3483942"/>
                <a:gd name="connsiteX1759" fmla="*/ 2590263 w 2663871"/>
                <a:gd name="connsiteY1759" fmla="*/ 2033537 h 3483942"/>
                <a:gd name="connsiteX1760" fmla="*/ 2587730 w 2663871"/>
                <a:gd name="connsiteY1760" fmla="*/ 2037124 h 3483942"/>
                <a:gd name="connsiteX1761" fmla="*/ 2475103 w 2663871"/>
                <a:gd name="connsiteY1761" fmla="*/ 2086479 h 3483942"/>
                <a:gd name="connsiteX1762" fmla="*/ 2473417 w 2663871"/>
                <a:gd name="connsiteY1762" fmla="*/ 2086899 h 3483942"/>
                <a:gd name="connsiteX1763" fmla="*/ 2469620 w 2663871"/>
                <a:gd name="connsiteY1763" fmla="*/ 2084368 h 3483942"/>
                <a:gd name="connsiteX1764" fmla="*/ 2471728 w 2663871"/>
                <a:gd name="connsiteY1764" fmla="*/ 2078885 h 3483942"/>
                <a:gd name="connsiteX1765" fmla="*/ 2576974 w 2663871"/>
                <a:gd name="connsiteY1765" fmla="*/ 2032695 h 3483942"/>
                <a:gd name="connsiteX1766" fmla="*/ 2452747 w 2663871"/>
                <a:gd name="connsiteY1766" fmla="*/ 1960985 h 3483942"/>
                <a:gd name="connsiteX1767" fmla="*/ 2449372 w 2663871"/>
                <a:gd name="connsiteY1767" fmla="*/ 2117272 h 3483942"/>
                <a:gd name="connsiteX1768" fmla="*/ 2545337 w 2663871"/>
                <a:gd name="connsiteY1768" fmla="*/ 2165780 h 3483942"/>
                <a:gd name="connsiteX1769" fmla="*/ 2546181 w 2663871"/>
                <a:gd name="connsiteY1769" fmla="*/ 2166202 h 3483942"/>
                <a:gd name="connsiteX1770" fmla="*/ 2623374 w 2663871"/>
                <a:gd name="connsiteY1770" fmla="*/ 2205011 h 3483942"/>
                <a:gd name="connsiteX1771" fmla="*/ 2625695 w 2663871"/>
                <a:gd name="connsiteY1771" fmla="*/ 2209018 h 3483942"/>
                <a:gd name="connsiteX1772" fmla="*/ 2622955 w 2663871"/>
                <a:gd name="connsiteY1772" fmla="*/ 2212605 h 3483942"/>
                <a:gd name="connsiteX1773" fmla="*/ 2549768 w 2663871"/>
                <a:gd name="connsiteY1773" fmla="*/ 2238125 h 3483942"/>
                <a:gd name="connsiteX1774" fmla="*/ 2552508 w 2663871"/>
                <a:gd name="connsiteY1774" fmla="*/ 2354549 h 3483942"/>
                <a:gd name="connsiteX1775" fmla="*/ 2661339 w 2663871"/>
                <a:gd name="connsiteY1775" fmla="*/ 2398209 h 3483942"/>
                <a:gd name="connsiteX1776" fmla="*/ 2663871 w 2663871"/>
                <a:gd name="connsiteY1776" fmla="*/ 2402005 h 3483942"/>
                <a:gd name="connsiteX1777" fmla="*/ 2661129 w 2663871"/>
                <a:gd name="connsiteY1777" fmla="*/ 2405800 h 3483942"/>
                <a:gd name="connsiteX1778" fmla="*/ 2552508 w 2663871"/>
                <a:gd name="connsiteY1778" fmla="*/ 2444187 h 3483942"/>
                <a:gd name="connsiteX1779" fmla="*/ 2552508 w 2663871"/>
                <a:gd name="connsiteY1779" fmla="*/ 2516531 h 3483942"/>
                <a:gd name="connsiteX1780" fmla="*/ 2581615 w 2663871"/>
                <a:gd name="connsiteY1780" fmla="*/ 2524967 h 3483942"/>
                <a:gd name="connsiteX1781" fmla="*/ 2584568 w 2663871"/>
                <a:gd name="connsiteY1781" fmla="*/ 2528973 h 3483942"/>
                <a:gd name="connsiteX1782" fmla="*/ 2581403 w 2663871"/>
                <a:gd name="connsiteY1782" fmla="*/ 2532770 h 3483942"/>
                <a:gd name="connsiteX1783" fmla="*/ 2563476 w 2663871"/>
                <a:gd name="connsiteY1783" fmla="*/ 2536357 h 3483942"/>
                <a:gd name="connsiteX1784" fmla="*/ 2567273 w 2663871"/>
                <a:gd name="connsiteY1784" fmla="*/ 2546268 h 3483942"/>
                <a:gd name="connsiteX1785" fmla="*/ 2595745 w 2663871"/>
                <a:gd name="connsiteY1785" fmla="*/ 2554284 h 3483942"/>
                <a:gd name="connsiteX1786" fmla="*/ 2631469 w 2663871"/>
                <a:gd name="connsiteY1786" fmla="*/ 2565252 h 3483942"/>
                <a:gd name="connsiteX1787" fmla="*/ 2633666 w 2663871"/>
                <a:gd name="connsiteY1787" fmla="*/ 2566399 h 3483942"/>
                <a:gd name="connsiteX1788" fmla="*/ 2630395 w 2663871"/>
                <a:gd name="connsiteY1788" fmla="*/ 2575338 h 3483942"/>
                <a:gd name="connsiteX1789" fmla="*/ 2595113 w 2663871"/>
                <a:gd name="connsiteY1789" fmla="*/ 2583179 h 3483942"/>
                <a:gd name="connsiteX1790" fmla="*/ 2595113 w 2663871"/>
                <a:gd name="connsiteY1790" fmla="*/ 2583391 h 3483942"/>
                <a:gd name="connsiteX1791" fmla="*/ 2624725 w 2663871"/>
                <a:gd name="connsiteY1791" fmla="*/ 2590829 h 3483942"/>
                <a:gd name="connsiteX1792" fmla="*/ 2621907 w 2663871"/>
                <a:gd name="connsiteY1792" fmla="*/ 2598528 h 3483942"/>
                <a:gd name="connsiteX1793" fmla="*/ 2552508 w 2663871"/>
                <a:gd name="connsiteY1793" fmla="*/ 2581070 h 3483942"/>
                <a:gd name="connsiteX1794" fmla="*/ 2575226 w 2663871"/>
                <a:gd name="connsiteY1794" fmla="*/ 2707214 h 3483942"/>
                <a:gd name="connsiteX1795" fmla="*/ 2568892 w 2663871"/>
                <a:gd name="connsiteY1795" fmla="*/ 2720361 h 3483942"/>
                <a:gd name="connsiteX1796" fmla="*/ 2543439 w 2663871"/>
                <a:gd name="connsiteY1796" fmla="*/ 2579382 h 3483942"/>
                <a:gd name="connsiteX1797" fmla="*/ 2503365 w 2663871"/>
                <a:gd name="connsiteY1797" fmla="*/ 2569258 h 3483942"/>
                <a:gd name="connsiteX1798" fmla="*/ 2520449 w 2663871"/>
                <a:gd name="connsiteY1798" fmla="*/ 2615448 h 3483942"/>
                <a:gd name="connsiteX1799" fmla="*/ 2525721 w 2663871"/>
                <a:gd name="connsiteY1799" fmla="*/ 2629581 h 3483942"/>
                <a:gd name="connsiteX1800" fmla="*/ 2525511 w 2663871"/>
                <a:gd name="connsiteY1800" fmla="*/ 2629791 h 3483942"/>
                <a:gd name="connsiteX1801" fmla="*/ 2563157 w 2663871"/>
                <a:gd name="connsiteY1801" fmla="*/ 2732268 h 3483942"/>
                <a:gd name="connsiteX1802" fmla="*/ 2558535 w 2663871"/>
                <a:gd name="connsiteY1802" fmla="*/ 2741863 h 3483942"/>
                <a:gd name="connsiteX1803" fmla="*/ 2536689 w 2663871"/>
                <a:gd name="connsiteY1803" fmla="*/ 2682308 h 3483942"/>
                <a:gd name="connsiteX1804" fmla="*/ 2441569 w 2663871"/>
                <a:gd name="connsiteY1804" fmla="*/ 2664803 h 3483942"/>
                <a:gd name="connsiteX1805" fmla="*/ 2452325 w 2663871"/>
                <a:gd name="connsiteY1805" fmla="*/ 2696650 h 3483942"/>
                <a:gd name="connsiteX1806" fmla="*/ 2470252 w 2663871"/>
                <a:gd name="connsiteY1806" fmla="*/ 2750012 h 3483942"/>
                <a:gd name="connsiteX1807" fmla="*/ 2473417 w 2663871"/>
                <a:gd name="connsiteY1807" fmla="*/ 2750434 h 3483942"/>
                <a:gd name="connsiteX1808" fmla="*/ 2476791 w 2663871"/>
                <a:gd name="connsiteY1808" fmla="*/ 2755072 h 3483942"/>
                <a:gd name="connsiteX1809" fmla="*/ 2473204 w 2663871"/>
                <a:gd name="connsiteY1809" fmla="*/ 2758447 h 3483942"/>
                <a:gd name="connsiteX1810" fmla="*/ 2474681 w 2663871"/>
                <a:gd name="connsiteY1810" fmla="*/ 2762666 h 3483942"/>
                <a:gd name="connsiteX1811" fmla="*/ 2542280 w 2663871"/>
                <a:gd name="connsiteY1811" fmla="*/ 2773884 h 3483942"/>
                <a:gd name="connsiteX1812" fmla="*/ 2537829 w 2663871"/>
                <a:gd name="connsiteY1812" fmla="*/ 2781210 h 3483942"/>
                <a:gd name="connsiteX1813" fmla="*/ 2476791 w 2663871"/>
                <a:gd name="connsiteY1813" fmla="*/ 2771103 h 3483942"/>
                <a:gd name="connsiteX1814" fmla="*/ 2500662 w 2663871"/>
                <a:gd name="connsiteY1814" fmla="*/ 2842389 h 3483942"/>
                <a:gd name="connsiteX1815" fmla="*/ 2495607 w 2663871"/>
                <a:gd name="connsiteY1815" fmla="*/ 2850710 h 3483942"/>
                <a:gd name="connsiteX1816" fmla="*/ 2464135 w 2663871"/>
                <a:gd name="connsiteY1816" fmla="*/ 2756971 h 3483942"/>
                <a:gd name="connsiteX1817" fmla="*/ 2247527 w 2663871"/>
                <a:gd name="connsiteY1817" fmla="*/ 2722171 h 3483942"/>
                <a:gd name="connsiteX1818" fmla="*/ 2339690 w 2663871"/>
                <a:gd name="connsiteY1818" fmla="*/ 3050727 h 3483942"/>
                <a:gd name="connsiteX1819" fmla="*/ 2334107 w 2663871"/>
                <a:gd name="connsiteY1819" fmla="*/ 3056870 h 3483942"/>
                <a:gd name="connsiteX1820" fmla="*/ 2239724 w 2663871"/>
                <a:gd name="connsiteY1820" fmla="*/ 2720485 h 3483942"/>
                <a:gd name="connsiteX1821" fmla="*/ 1944867 w 2663871"/>
                <a:gd name="connsiteY1821" fmla="*/ 2775110 h 3483942"/>
                <a:gd name="connsiteX1822" fmla="*/ 1929892 w 2663871"/>
                <a:gd name="connsiteY1822" fmla="*/ 2805059 h 3483942"/>
                <a:gd name="connsiteX1823" fmla="*/ 1945921 w 2663871"/>
                <a:gd name="connsiteY1823" fmla="*/ 2850617 h 3483942"/>
                <a:gd name="connsiteX1824" fmla="*/ 1945711 w 2663871"/>
                <a:gd name="connsiteY1824" fmla="*/ 2853992 h 3483942"/>
                <a:gd name="connsiteX1825" fmla="*/ 1943179 w 2663871"/>
                <a:gd name="connsiteY1825" fmla="*/ 2856102 h 3483942"/>
                <a:gd name="connsiteX1826" fmla="*/ 1866407 w 2663871"/>
                <a:gd name="connsiteY1826" fmla="*/ 2874661 h 3483942"/>
                <a:gd name="connsiteX1827" fmla="*/ 1913441 w 2663871"/>
                <a:gd name="connsiteY1827" fmla="*/ 3202420 h 3483942"/>
                <a:gd name="connsiteX1828" fmla="*/ 2172195 w 2663871"/>
                <a:gd name="connsiteY1828" fmla="*/ 3201948 h 3483942"/>
                <a:gd name="connsiteX1829" fmla="*/ 2160037 w 2663871"/>
                <a:gd name="connsiteY1829" fmla="*/ 3211039 h 3483942"/>
                <a:gd name="connsiteX1830" fmla="*/ 1913019 w 2663871"/>
                <a:gd name="connsiteY1830" fmla="*/ 3211489 h 3483942"/>
                <a:gd name="connsiteX1831" fmla="*/ 1932279 w 2663871"/>
                <a:gd name="connsiteY1831" fmla="*/ 3345377 h 3483942"/>
                <a:gd name="connsiteX1832" fmla="*/ 1924382 w 2663871"/>
                <a:gd name="connsiteY1832" fmla="*/ 3349664 h 3483942"/>
                <a:gd name="connsiteX1833" fmla="*/ 1873579 w 2663871"/>
                <a:gd name="connsiteY1833" fmla="*/ 3044237 h 3483942"/>
                <a:gd name="connsiteX1834" fmla="*/ 1801656 w 2663871"/>
                <a:gd name="connsiteY1834" fmla="*/ 3051618 h 3483942"/>
                <a:gd name="connsiteX1835" fmla="*/ 1844893 w 2663871"/>
                <a:gd name="connsiteY1835" fmla="*/ 3226886 h 3483942"/>
                <a:gd name="connsiteX1836" fmla="*/ 1844893 w 2663871"/>
                <a:gd name="connsiteY1836" fmla="*/ 3227098 h 3483942"/>
                <a:gd name="connsiteX1837" fmla="*/ 1864087 w 2663871"/>
                <a:gd name="connsiteY1837" fmla="*/ 3368409 h 3483942"/>
                <a:gd name="connsiteX1838" fmla="*/ 1864299 w 2663871"/>
                <a:gd name="connsiteY1838" fmla="*/ 3368831 h 3483942"/>
                <a:gd name="connsiteX1839" fmla="*/ 1894952 w 2663871"/>
                <a:gd name="connsiteY1839" fmla="*/ 3365638 h 3483942"/>
                <a:gd name="connsiteX1840" fmla="*/ 1879993 w 2663871"/>
                <a:gd name="connsiteY1840" fmla="*/ 3373757 h 3483942"/>
                <a:gd name="connsiteX1841" fmla="*/ 1807141 w 2663871"/>
                <a:gd name="connsiteY1841" fmla="*/ 3381275 h 3483942"/>
                <a:gd name="connsiteX1842" fmla="*/ 1737539 w 2663871"/>
                <a:gd name="connsiteY1842" fmla="*/ 3391821 h 3483942"/>
                <a:gd name="connsiteX1843" fmla="*/ 1737117 w 2663871"/>
                <a:gd name="connsiteY1843" fmla="*/ 3391821 h 3483942"/>
                <a:gd name="connsiteX1844" fmla="*/ 1736907 w 2663871"/>
                <a:gd name="connsiteY1844" fmla="*/ 3391821 h 3483942"/>
                <a:gd name="connsiteX1845" fmla="*/ 1717713 w 2663871"/>
                <a:gd name="connsiteY1845" fmla="*/ 3390557 h 3483942"/>
                <a:gd name="connsiteX1846" fmla="*/ 1597915 w 2663871"/>
                <a:gd name="connsiteY1846" fmla="*/ 3402999 h 3483942"/>
                <a:gd name="connsiteX1847" fmla="*/ 1598337 w 2663871"/>
                <a:gd name="connsiteY1847" fmla="*/ 3405951 h 3483942"/>
                <a:gd name="connsiteX1848" fmla="*/ 1594750 w 2663871"/>
                <a:gd name="connsiteY1848" fmla="*/ 3410382 h 3483942"/>
                <a:gd name="connsiteX1849" fmla="*/ 1443526 w 2663871"/>
                <a:gd name="connsiteY1849" fmla="*/ 3430839 h 3483942"/>
                <a:gd name="connsiteX1850" fmla="*/ 1443104 w 2663871"/>
                <a:gd name="connsiteY1850" fmla="*/ 3430839 h 3483942"/>
                <a:gd name="connsiteX1851" fmla="*/ 1442472 w 2663871"/>
                <a:gd name="connsiteY1851" fmla="*/ 3430839 h 3483942"/>
                <a:gd name="connsiteX1852" fmla="*/ 1394594 w 2663871"/>
                <a:gd name="connsiteY1852" fmla="*/ 3424090 h 3483942"/>
                <a:gd name="connsiteX1853" fmla="*/ 1255601 w 2663871"/>
                <a:gd name="connsiteY1853" fmla="*/ 3438433 h 3483942"/>
                <a:gd name="connsiteX1854" fmla="*/ 1262351 w 2663871"/>
                <a:gd name="connsiteY1854" fmla="*/ 3460579 h 3483942"/>
                <a:gd name="connsiteX1855" fmla="*/ 1340580 w 2663871"/>
                <a:gd name="connsiteY1855" fmla="*/ 3483942 h 3483942"/>
                <a:gd name="connsiteX1856" fmla="*/ 1307906 w 2663871"/>
                <a:gd name="connsiteY1856" fmla="*/ 3482292 h 3483942"/>
                <a:gd name="connsiteX1857" fmla="*/ 1260452 w 2663871"/>
                <a:gd name="connsiteY1857" fmla="*/ 3468172 h 3483942"/>
                <a:gd name="connsiteX1858" fmla="*/ 1257712 w 2663871"/>
                <a:gd name="connsiteY1858" fmla="*/ 3465429 h 3483942"/>
                <a:gd name="connsiteX1859" fmla="*/ 1249697 w 2663871"/>
                <a:gd name="connsiteY1859" fmla="*/ 3439699 h 3483942"/>
                <a:gd name="connsiteX1860" fmla="*/ 1103275 w 2663871"/>
                <a:gd name="connsiteY1860" fmla="*/ 3461874 h 3483942"/>
                <a:gd name="connsiteX1861" fmla="*/ 1075965 w 2663871"/>
                <a:gd name="connsiteY1861" fmla="*/ 3457706 h 3483942"/>
                <a:gd name="connsiteX1862" fmla="*/ 1249484 w 2663871"/>
                <a:gd name="connsiteY1862" fmla="*/ 3431474 h 3483942"/>
                <a:gd name="connsiteX1863" fmla="*/ 1245056 w 2663871"/>
                <a:gd name="connsiteY1863" fmla="*/ 3271600 h 3483942"/>
                <a:gd name="connsiteX1864" fmla="*/ 1061140 w 2663871"/>
                <a:gd name="connsiteY1864" fmla="*/ 3286787 h 3483942"/>
                <a:gd name="connsiteX1865" fmla="*/ 1061140 w 2663871"/>
                <a:gd name="connsiteY1865" fmla="*/ 3454930 h 3483942"/>
                <a:gd name="connsiteX1866" fmla="*/ 1053124 w 2663871"/>
                <a:gd name="connsiteY1866" fmla="*/ 3452869 h 3483942"/>
                <a:gd name="connsiteX1867" fmla="*/ 1053124 w 2663871"/>
                <a:gd name="connsiteY1867" fmla="*/ 3286787 h 3483942"/>
                <a:gd name="connsiteX1868" fmla="*/ 895361 w 2663871"/>
                <a:gd name="connsiteY1868" fmla="*/ 3263374 h 3483942"/>
                <a:gd name="connsiteX1869" fmla="*/ 895361 w 2663871"/>
                <a:gd name="connsiteY1869" fmla="*/ 3263165 h 3483942"/>
                <a:gd name="connsiteX1870" fmla="*/ 894676 w 2663871"/>
                <a:gd name="connsiteY1870" fmla="*/ 3381909 h 3483942"/>
                <a:gd name="connsiteX1871" fmla="*/ 894662 w 2663871"/>
                <a:gd name="connsiteY1871" fmla="*/ 3407754 h 3483942"/>
                <a:gd name="connsiteX1872" fmla="*/ 889034 w 2663871"/>
                <a:gd name="connsiteY1872" fmla="*/ 3405694 h 3483942"/>
                <a:gd name="connsiteX1873" fmla="*/ 889034 w 2663871"/>
                <a:gd name="connsiteY1873" fmla="*/ 3360395 h 3483942"/>
                <a:gd name="connsiteX1874" fmla="*/ 889666 w 2663871"/>
                <a:gd name="connsiteY1874" fmla="*/ 3257892 h 3483942"/>
                <a:gd name="connsiteX1875" fmla="*/ 889666 w 2663871"/>
                <a:gd name="connsiteY1875" fmla="*/ 3257679 h 3483942"/>
                <a:gd name="connsiteX1876" fmla="*/ 889666 w 2663871"/>
                <a:gd name="connsiteY1876" fmla="*/ 3257257 h 3483942"/>
                <a:gd name="connsiteX1877" fmla="*/ 889666 w 2663871"/>
                <a:gd name="connsiteY1877" fmla="*/ 3256837 h 3483942"/>
                <a:gd name="connsiteX1878" fmla="*/ 889666 w 2663871"/>
                <a:gd name="connsiteY1878" fmla="*/ 3256415 h 3483942"/>
                <a:gd name="connsiteX1879" fmla="*/ 889666 w 2663871"/>
                <a:gd name="connsiteY1879" fmla="*/ 3255993 h 3483942"/>
                <a:gd name="connsiteX1880" fmla="*/ 889878 w 2663871"/>
                <a:gd name="connsiteY1880" fmla="*/ 3255571 h 3483942"/>
                <a:gd name="connsiteX1881" fmla="*/ 889878 w 2663871"/>
                <a:gd name="connsiteY1881" fmla="*/ 3255359 h 3483942"/>
                <a:gd name="connsiteX1882" fmla="*/ 890300 w 2663871"/>
                <a:gd name="connsiteY1882" fmla="*/ 3254939 h 3483942"/>
                <a:gd name="connsiteX1883" fmla="*/ 890723 w 2663871"/>
                <a:gd name="connsiteY1883" fmla="*/ 3254727 h 3483942"/>
                <a:gd name="connsiteX1884" fmla="*/ 890932 w 2663871"/>
                <a:gd name="connsiteY1884" fmla="*/ 3254727 h 3483942"/>
                <a:gd name="connsiteX1885" fmla="*/ 891355 w 2663871"/>
                <a:gd name="connsiteY1885" fmla="*/ 3254727 h 3483942"/>
                <a:gd name="connsiteX1886" fmla="*/ 891564 w 2663871"/>
                <a:gd name="connsiteY1886" fmla="*/ 3254727 h 3483942"/>
                <a:gd name="connsiteX1887" fmla="*/ 891987 w 2663871"/>
                <a:gd name="connsiteY1887" fmla="*/ 3254727 h 3483942"/>
                <a:gd name="connsiteX1888" fmla="*/ 892409 w 2663871"/>
                <a:gd name="connsiteY1888" fmla="*/ 3254727 h 3483942"/>
                <a:gd name="connsiteX1889" fmla="*/ 1077381 w 2663871"/>
                <a:gd name="connsiteY1889" fmla="*/ 3244603 h 3483942"/>
                <a:gd name="connsiteX1890" fmla="*/ 1250961 w 2663871"/>
                <a:gd name="connsiteY1890" fmla="*/ 3263587 h 3483942"/>
                <a:gd name="connsiteX1891" fmla="*/ 1251595 w 2663871"/>
                <a:gd name="connsiteY1891" fmla="*/ 3263587 h 3483942"/>
                <a:gd name="connsiteX1892" fmla="*/ 1251805 w 2663871"/>
                <a:gd name="connsiteY1892" fmla="*/ 3263587 h 3483942"/>
                <a:gd name="connsiteX1893" fmla="*/ 1252227 w 2663871"/>
                <a:gd name="connsiteY1893" fmla="*/ 3263587 h 3483942"/>
                <a:gd name="connsiteX1894" fmla="*/ 1252649 w 2663871"/>
                <a:gd name="connsiteY1894" fmla="*/ 3263587 h 3483942"/>
                <a:gd name="connsiteX1895" fmla="*/ 1252859 w 2663871"/>
                <a:gd name="connsiteY1895" fmla="*/ 3263587 h 3483942"/>
                <a:gd name="connsiteX1896" fmla="*/ 1253281 w 2663871"/>
                <a:gd name="connsiteY1896" fmla="*/ 3263797 h 3483942"/>
                <a:gd name="connsiteX1897" fmla="*/ 1253703 w 2663871"/>
                <a:gd name="connsiteY1897" fmla="*/ 3264219 h 3483942"/>
                <a:gd name="connsiteX1898" fmla="*/ 1253703 w 2663871"/>
                <a:gd name="connsiteY1898" fmla="*/ 3264429 h 3483942"/>
                <a:gd name="connsiteX1899" fmla="*/ 1253915 w 2663871"/>
                <a:gd name="connsiteY1899" fmla="*/ 3264851 h 3483942"/>
                <a:gd name="connsiteX1900" fmla="*/ 1253915 w 2663871"/>
                <a:gd name="connsiteY1900" fmla="*/ 3265273 h 3483942"/>
                <a:gd name="connsiteX1901" fmla="*/ 1253915 w 2663871"/>
                <a:gd name="connsiteY1901" fmla="*/ 3265695 h 3483942"/>
                <a:gd name="connsiteX1902" fmla="*/ 1253915 w 2663871"/>
                <a:gd name="connsiteY1902" fmla="*/ 3266117 h 3483942"/>
                <a:gd name="connsiteX1903" fmla="*/ 1253915 w 2663871"/>
                <a:gd name="connsiteY1903" fmla="*/ 3266539 h 3483942"/>
                <a:gd name="connsiteX1904" fmla="*/ 1258344 w 2663871"/>
                <a:gd name="connsiteY1904" fmla="*/ 3430207 h 3483942"/>
                <a:gd name="connsiteX1905" fmla="*/ 1361480 w 2663871"/>
                <a:gd name="connsiteY1905" fmla="*/ 3419662 h 3483942"/>
                <a:gd name="connsiteX1906" fmla="*/ 1306220 w 2663871"/>
                <a:gd name="connsiteY1906" fmla="*/ 3411858 h 3483942"/>
                <a:gd name="connsiteX1907" fmla="*/ 1302636 w 2663871"/>
                <a:gd name="connsiteY1907" fmla="*/ 3407849 h 3483942"/>
                <a:gd name="connsiteX1908" fmla="*/ 1302636 w 2663871"/>
                <a:gd name="connsiteY1908" fmla="*/ 3246924 h 3483942"/>
                <a:gd name="connsiteX1909" fmla="*/ 1194647 w 2663871"/>
                <a:gd name="connsiteY1909" fmla="*/ 3068069 h 3483942"/>
                <a:gd name="connsiteX1910" fmla="*/ 974877 w 2663871"/>
                <a:gd name="connsiteY1910" fmla="*/ 3076294 h 3483942"/>
                <a:gd name="connsiteX1911" fmla="*/ 840101 w 2663871"/>
                <a:gd name="connsiteY1911" fmla="*/ 3288685 h 3483942"/>
                <a:gd name="connsiteX1912" fmla="*/ 833051 w 2663871"/>
                <a:gd name="connsiteY1912" fmla="*/ 3385204 h 3483942"/>
                <a:gd name="connsiteX1913" fmla="*/ 824374 w 2663871"/>
                <a:gd name="connsiteY1913" fmla="*/ 3382028 h 3483942"/>
                <a:gd name="connsiteX1914" fmla="*/ 830822 w 2663871"/>
                <a:gd name="connsiteY1914" fmla="*/ 3293324 h 3483942"/>
                <a:gd name="connsiteX1915" fmla="*/ 806568 w 2663871"/>
                <a:gd name="connsiteY1915" fmla="*/ 3300917 h 3483942"/>
                <a:gd name="connsiteX1916" fmla="*/ 806568 w 2663871"/>
                <a:gd name="connsiteY1916" fmla="*/ 3300707 h 3483942"/>
                <a:gd name="connsiteX1917" fmla="*/ 799513 w 2663871"/>
                <a:gd name="connsiteY1917" fmla="*/ 3371256 h 3483942"/>
                <a:gd name="connsiteX1918" fmla="*/ 793058 w 2663871"/>
                <a:gd name="connsiteY1918" fmla="*/ 3367752 h 3483942"/>
                <a:gd name="connsiteX1919" fmla="*/ 793386 w 2663871"/>
                <a:gd name="connsiteY1919" fmla="*/ 3364507 h 3483942"/>
                <a:gd name="connsiteX1920" fmla="*/ 800241 w 2663871"/>
                <a:gd name="connsiteY1920" fmla="*/ 3296698 h 3483942"/>
                <a:gd name="connsiteX1921" fmla="*/ 800029 w 2663871"/>
                <a:gd name="connsiteY1921" fmla="*/ 3296698 h 3483942"/>
                <a:gd name="connsiteX1922" fmla="*/ 846009 w 2663871"/>
                <a:gd name="connsiteY1922" fmla="*/ 2839227 h 3483942"/>
                <a:gd name="connsiteX1923" fmla="*/ 759534 w 2663871"/>
                <a:gd name="connsiteY1923" fmla="*/ 2832690 h 3483942"/>
                <a:gd name="connsiteX1924" fmla="*/ 695417 w 2663871"/>
                <a:gd name="connsiteY1924" fmla="*/ 2827839 h 3483942"/>
                <a:gd name="connsiteX1925" fmla="*/ 633783 w 2663871"/>
                <a:gd name="connsiteY1925" fmla="*/ 3281300 h 3483942"/>
                <a:gd name="connsiteX1926" fmla="*/ 613759 w 2663871"/>
                <a:gd name="connsiteY1926" fmla="*/ 3270432 h 3483942"/>
                <a:gd name="connsiteX1927" fmla="*/ 617799 w 2663871"/>
                <a:gd name="connsiteY1927" fmla="*/ 3270336 h 3483942"/>
                <a:gd name="connsiteX1928" fmla="*/ 578993 w 2663871"/>
                <a:gd name="connsiteY1928" fmla="*/ 3072497 h 3483942"/>
                <a:gd name="connsiteX1929" fmla="*/ 524286 w 2663871"/>
                <a:gd name="connsiteY1929" fmla="*/ 3211195 h 3483942"/>
                <a:gd name="connsiteX1930" fmla="*/ 516563 w 2663871"/>
                <a:gd name="connsiteY1930" fmla="*/ 3205420 h 3483942"/>
                <a:gd name="connsiteX1931" fmla="*/ 574142 w 2663871"/>
                <a:gd name="connsiteY1931" fmla="*/ 3059421 h 3483942"/>
                <a:gd name="connsiteX1932" fmla="*/ 501797 w 2663871"/>
                <a:gd name="connsiteY1932" fmla="*/ 2924226 h 3483942"/>
                <a:gd name="connsiteX1933" fmla="*/ 444429 w 2663871"/>
                <a:gd name="connsiteY1933" fmla="*/ 2978853 h 3483942"/>
                <a:gd name="connsiteX1934" fmla="*/ 446959 w 2663871"/>
                <a:gd name="connsiteY1934" fmla="*/ 3047821 h 3483942"/>
                <a:gd name="connsiteX1935" fmla="*/ 447172 w 2663871"/>
                <a:gd name="connsiteY1935" fmla="*/ 3047821 h 3483942"/>
                <a:gd name="connsiteX1936" fmla="*/ 450256 w 2663871"/>
                <a:gd name="connsiteY1936" fmla="*/ 3152509 h 3483942"/>
                <a:gd name="connsiteX1937" fmla="*/ 443831 w 2663871"/>
                <a:gd name="connsiteY1937" fmla="*/ 3146670 h 3483942"/>
                <a:gd name="connsiteX1938" fmla="*/ 441055 w 2663871"/>
                <a:gd name="connsiteY1938" fmla="*/ 3053938 h 3483942"/>
                <a:gd name="connsiteX1939" fmla="*/ 427978 w 2663871"/>
                <a:gd name="connsiteY1939" fmla="*/ 3055624 h 3483942"/>
                <a:gd name="connsiteX1940" fmla="*/ 359643 w 2663871"/>
                <a:gd name="connsiteY1940" fmla="*/ 3064272 h 3483942"/>
                <a:gd name="connsiteX1941" fmla="*/ 358964 w 2663871"/>
                <a:gd name="connsiteY1941" fmla="*/ 3066725 h 3483942"/>
                <a:gd name="connsiteX1942" fmla="*/ 350289 w 2663871"/>
                <a:gd name="connsiteY1942" fmla="*/ 3057180 h 3483942"/>
                <a:gd name="connsiteX1943" fmla="*/ 350573 w 2663871"/>
                <a:gd name="connsiteY1943" fmla="*/ 3056469 h 3483942"/>
                <a:gd name="connsiteX1944" fmla="*/ 351205 w 2663871"/>
                <a:gd name="connsiteY1944" fmla="*/ 3055837 h 3483942"/>
                <a:gd name="connsiteX1945" fmla="*/ 435782 w 2663871"/>
                <a:gd name="connsiteY1945" fmla="*/ 2975057 h 3483942"/>
                <a:gd name="connsiteX1946" fmla="*/ 429242 w 2663871"/>
                <a:gd name="connsiteY1946" fmla="*/ 2801262 h 3483942"/>
                <a:gd name="connsiteX1947" fmla="*/ 307039 w 2663871"/>
                <a:gd name="connsiteY1947" fmla="*/ 3009593 h 3483942"/>
                <a:gd name="connsiteX1948" fmla="*/ 301488 w 2663871"/>
                <a:gd name="connsiteY1948" fmla="*/ 3003486 h 3483942"/>
                <a:gd name="connsiteX1949" fmla="*/ 424182 w 2663871"/>
                <a:gd name="connsiteY1949" fmla="*/ 2794515 h 3483942"/>
                <a:gd name="connsiteX1950" fmla="*/ 317881 w 2663871"/>
                <a:gd name="connsiteY1950" fmla="*/ 2829103 h 3483942"/>
                <a:gd name="connsiteX1951" fmla="*/ 317881 w 2663871"/>
                <a:gd name="connsiteY1951" fmla="*/ 2828893 h 3483942"/>
                <a:gd name="connsiteX1952" fmla="*/ 203862 w 2663871"/>
                <a:gd name="connsiteY1952" fmla="*/ 2875984 h 3483942"/>
                <a:gd name="connsiteX1953" fmla="*/ 195926 w 2663871"/>
                <a:gd name="connsiteY1953" fmla="*/ 2862922 h 3483942"/>
                <a:gd name="connsiteX1954" fmla="*/ 328637 w 2663871"/>
                <a:gd name="connsiteY1954" fmla="*/ 2627470 h 3483942"/>
                <a:gd name="connsiteX1955" fmla="*/ 130589 w 2663871"/>
                <a:gd name="connsiteY1955" fmla="*/ 2740732 h 3483942"/>
                <a:gd name="connsiteX1956" fmla="*/ 169034 w 2663871"/>
                <a:gd name="connsiteY1956" fmla="*/ 2818656 h 3483942"/>
                <a:gd name="connsiteX1957" fmla="*/ 137827 w 2663871"/>
                <a:gd name="connsiteY1957" fmla="*/ 2767289 h 3483942"/>
                <a:gd name="connsiteX1958" fmla="*/ 122853 w 2663871"/>
                <a:gd name="connsiteY1958" fmla="*/ 2736204 h 3483942"/>
                <a:gd name="connsiteX1959" fmla="*/ 123420 w 2663871"/>
                <a:gd name="connsiteY1959" fmla="*/ 2735879 h 3483942"/>
                <a:gd name="connsiteX1960" fmla="*/ 337707 w 2663871"/>
                <a:gd name="connsiteY1960" fmla="*/ 2613340 h 3483942"/>
                <a:gd name="connsiteX1961" fmla="*/ 516349 w 2663871"/>
                <a:gd name="connsiteY1961" fmla="*/ 2511046 h 3483942"/>
                <a:gd name="connsiteX1962" fmla="*/ 396763 w 2663871"/>
                <a:gd name="connsiteY1962" fmla="*/ 2496072 h 3483942"/>
                <a:gd name="connsiteX1963" fmla="*/ 80271 w 2663871"/>
                <a:gd name="connsiteY1963" fmla="*/ 2647808 h 3483942"/>
                <a:gd name="connsiteX1964" fmla="*/ 80157 w 2663871"/>
                <a:gd name="connsiteY1964" fmla="*/ 2647573 h 3483942"/>
                <a:gd name="connsiteX1965" fmla="*/ 77487 w 2663871"/>
                <a:gd name="connsiteY1965" fmla="*/ 2640276 h 3483942"/>
                <a:gd name="connsiteX1966" fmla="*/ 392754 w 2663871"/>
                <a:gd name="connsiteY1966" fmla="*/ 2489112 h 3483942"/>
                <a:gd name="connsiteX1967" fmla="*/ 408573 w 2663871"/>
                <a:gd name="connsiteY1967" fmla="*/ 2433431 h 3483942"/>
                <a:gd name="connsiteX1968" fmla="*/ 67414 w 2663871"/>
                <a:gd name="connsiteY1968" fmla="*/ 2612754 h 3483942"/>
                <a:gd name="connsiteX1969" fmla="*/ 64575 w 2663871"/>
                <a:gd name="connsiteY1969" fmla="*/ 2604998 h 3483942"/>
                <a:gd name="connsiteX1970" fmla="*/ 411737 w 2663871"/>
                <a:gd name="connsiteY1970" fmla="*/ 2422463 h 3483942"/>
                <a:gd name="connsiteX1971" fmla="*/ 493781 w 2663871"/>
                <a:gd name="connsiteY1971" fmla="*/ 2135831 h 3483942"/>
                <a:gd name="connsiteX1972" fmla="*/ 22103 w 2663871"/>
                <a:gd name="connsiteY1972" fmla="*/ 2475072 h 3483942"/>
                <a:gd name="connsiteX1973" fmla="*/ 19865 w 2663871"/>
                <a:gd name="connsiteY1973" fmla="*/ 2466369 h 3483942"/>
                <a:gd name="connsiteX1974" fmla="*/ 497158 w 2663871"/>
                <a:gd name="connsiteY1974" fmla="*/ 2122965 h 3483942"/>
                <a:gd name="connsiteX1975" fmla="*/ 576672 w 2663871"/>
                <a:gd name="connsiteY1975" fmla="*/ 1845403 h 3483942"/>
                <a:gd name="connsiteX1976" fmla="*/ 21970 w 2663871"/>
                <a:gd name="connsiteY1976" fmla="*/ 2361086 h 3483942"/>
                <a:gd name="connsiteX1977" fmla="*/ 21758 w 2663871"/>
                <a:gd name="connsiteY1977" fmla="*/ 2361086 h 3483942"/>
                <a:gd name="connsiteX1978" fmla="*/ 2086 w 2663871"/>
                <a:gd name="connsiteY1978" fmla="*/ 2397221 h 3483942"/>
                <a:gd name="connsiteX1979" fmla="*/ 357 w 2663871"/>
                <a:gd name="connsiteY1979" fmla="*/ 2390499 h 3483942"/>
                <a:gd name="connsiteX1980" fmla="*/ 0 w 2663871"/>
                <a:gd name="connsiteY1980" fmla="*/ 2388161 h 3483942"/>
                <a:gd name="connsiteX1981" fmla="*/ 249756 w 2663871"/>
                <a:gd name="connsiteY1981" fmla="*/ 1929557 h 3483942"/>
                <a:gd name="connsiteX1982" fmla="*/ 396341 w 2663871"/>
                <a:gd name="connsiteY1982" fmla="*/ 1476517 h 3483942"/>
                <a:gd name="connsiteX1983" fmla="*/ 396763 w 2663871"/>
                <a:gd name="connsiteY1983" fmla="*/ 1475883 h 3483942"/>
                <a:gd name="connsiteX1984" fmla="*/ 498635 w 2663871"/>
                <a:gd name="connsiteY1984" fmla="*/ 1293233 h 3483942"/>
                <a:gd name="connsiteX1985" fmla="*/ 501375 w 2663871"/>
                <a:gd name="connsiteY1985" fmla="*/ 1246831 h 3483942"/>
                <a:gd name="connsiteX1986" fmla="*/ 502009 w 2663871"/>
                <a:gd name="connsiteY1986" fmla="*/ 1244933 h 3483942"/>
                <a:gd name="connsiteX1987" fmla="*/ 752362 w 2663871"/>
                <a:gd name="connsiteY1987" fmla="*/ 835762 h 3483942"/>
                <a:gd name="connsiteX1988" fmla="*/ 723677 w 2663871"/>
                <a:gd name="connsiteY1988" fmla="*/ 799062 h 3483942"/>
                <a:gd name="connsiteX1989" fmla="*/ 723467 w 2663871"/>
                <a:gd name="connsiteY1989" fmla="*/ 794423 h 3483942"/>
                <a:gd name="connsiteX1990" fmla="*/ 1086028 w 2663871"/>
                <a:gd name="connsiteY1990" fmla="*/ 177078 h 3483942"/>
                <a:gd name="connsiteX1991" fmla="*/ 1086870 w 2663871"/>
                <a:gd name="connsiteY1991" fmla="*/ 176024 h 3483942"/>
                <a:gd name="connsiteX1992" fmla="*/ 1175456 w 2663871"/>
                <a:gd name="connsiteY1992" fmla="*/ 95456 h 3483942"/>
                <a:gd name="connsiteX1993" fmla="*/ 1390349 w 2663871"/>
                <a:gd name="connsiteY1993" fmla="*/ 1255 h 3483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</a:cxnLst>
              <a:rect l="l" t="t" r="r" b="b"/>
              <a:pathLst>
                <a:path w="2663871" h="3483942">
                  <a:moveTo>
                    <a:pt x="1437621" y="3420506"/>
                  </a:moveTo>
                  <a:lnTo>
                    <a:pt x="1427497" y="3421560"/>
                  </a:lnTo>
                  <a:cubicBezTo>
                    <a:pt x="1427497" y="3421560"/>
                    <a:pt x="1437621" y="3423036"/>
                    <a:pt x="1437621" y="3423036"/>
                  </a:cubicBezTo>
                  <a:close/>
                  <a:moveTo>
                    <a:pt x="1775902" y="3412714"/>
                  </a:moveTo>
                  <a:lnTo>
                    <a:pt x="1749310" y="3422446"/>
                  </a:lnTo>
                  <a:lnTo>
                    <a:pt x="1729568" y="3427522"/>
                  </a:lnTo>
                  <a:lnTo>
                    <a:pt x="1647795" y="3438882"/>
                  </a:lnTo>
                  <a:cubicBezTo>
                    <a:pt x="1548350" y="3452722"/>
                    <a:pt x="1457552" y="3465429"/>
                    <a:pt x="1413787" y="3471756"/>
                  </a:cubicBezTo>
                  <a:lnTo>
                    <a:pt x="1457107" y="3478208"/>
                  </a:lnTo>
                  <a:lnTo>
                    <a:pt x="1414576" y="3480355"/>
                  </a:lnTo>
                  <a:lnTo>
                    <a:pt x="1403160" y="3478662"/>
                  </a:lnTo>
                  <a:cubicBezTo>
                    <a:pt x="1391787" y="3477003"/>
                    <a:pt x="1384998" y="3476054"/>
                    <a:pt x="1383838" y="3475975"/>
                  </a:cubicBezTo>
                  <a:cubicBezTo>
                    <a:pt x="1381727" y="3475975"/>
                    <a:pt x="1379829" y="3474289"/>
                    <a:pt x="1379829" y="3472179"/>
                  </a:cubicBezTo>
                  <a:cubicBezTo>
                    <a:pt x="1379619" y="3468382"/>
                    <a:pt x="1383416" y="3467750"/>
                    <a:pt x="1384892" y="3467538"/>
                  </a:cubicBezTo>
                  <a:cubicBezTo>
                    <a:pt x="1385946" y="3467538"/>
                    <a:pt x="1387422" y="3467118"/>
                    <a:pt x="1389533" y="3466906"/>
                  </a:cubicBezTo>
                  <a:cubicBezTo>
                    <a:pt x="1393539" y="3466274"/>
                    <a:pt x="1399444" y="3465429"/>
                    <a:pt x="1407038" y="3464375"/>
                  </a:cubicBezTo>
                  <a:cubicBezTo>
                    <a:pt x="1421168" y="3462267"/>
                    <a:pt x="1442050" y="3459312"/>
                    <a:pt x="1469047" y="3455518"/>
                  </a:cubicBezTo>
                  <a:cubicBezTo>
                    <a:pt x="1514392" y="3448979"/>
                    <a:pt x="1577877" y="3440121"/>
                    <a:pt x="1657391" y="3429153"/>
                  </a:cubicBezTo>
                  <a:cubicBezTo>
                    <a:pt x="1691296" y="3424461"/>
                    <a:pt x="1725306" y="3419741"/>
                    <a:pt x="1757269" y="3415302"/>
                  </a:cubicBezTo>
                  <a:close/>
                  <a:moveTo>
                    <a:pt x="1557420" y="3408062"/>
                  </a:moveTo>
                  <a:lnTo>
                    <a:pt x="1445634" y="3419662"/>
                  </a:lnTo>
                  <a:lnTo>
                    <a:pt x="1446057" y="3423246"/>
                  </a:lnTo>
                  <a:lnTo>
                    <a:pt x="1446057" y="3423036"/>
                  </a:lnTo>
                  <a:close/>
                  <a:moveTo>
                    <a:pt x="808466" y="3282146"/>
                  </a:moveTo>
                  <a:lnTo>
                    <a:pt x="807410" y="3292060"/>
                  </a:lnTo>
                  <a:lnTo>
                    <a:pt x="822597" y="3287419"/>
                  </a:lnTo>
                  <a:close/>
                  <a:moveTo>
                    <a:pt x="1076747" y="3252406"/>
                  </a:moveTo>
                  <a:cubicBezTo>
                    <a:pt x="1069575" y="3253041"/>
                    <a:pt x="988163" y="3257469"/>
                    <a:pt x="932062" y="3260422"/>
                  </a:cubicBezTo>
                  <a:lnTo>
                    <a:pt x="1057343" y="3278981"/>
                  </a:lnTo>
                  <a:lnTo>
                    <a:pt x="1207303" y="3266749"/>
                  </a:lnTo>
                  <a:cubicBezTo>
                    <a:pt x="1147193" y="3259790"/>
                    <a:pt x="1081177" y="3252406"/>
                    <a:pt x="1076747" y="3252406"/>
                  </a:cubicBezTo>
                  <a:close/>
                  <a:moveTo>
                    <a:pt x="1571760" y="3251565"/>
                  </a:moveTo>
                  <a:cubicBezTo>
                    <a:pt x="1548138" y="3253883"/>
                    <a:pt x="1453228" y="3262952"/>
                    <a:pt x="1431292" y="3264851"/>
                  </a:cubicBezTo>
                  <a:lnTo>
                    <a:pt x="1445002" y="3411646"/>
                  </a:lnTo>
                  <a:lnTo>
                    <a:pt x="1588423" y="3396884"/>
                  </a:lnTo>
                  <a:close/>
                  <a:moveTo>
                    <a:pt x="1309807" y="3251565"/>
                  </a:moveTo>
                  <a:lnTo>
                    <a:pt x="1309807" y="3251774"/>
                  </a:lnTo>
                  <a:lnTo>
                    <a:pt x="1309807" y="3404897"/>
                  </a:lnTo>
                  <a:lnTo>
                    <a:pt x="1393962" y="3416919"/>
                  </a:lnTo>
                  <a:lnTo>
                    <a:pt x="1436777" y="3412490"/>
                  </a:lnTo>
                  <a:lnTo>
                    <a:pt x="1422857" y="3264641"/>
                  </a:lnTo>
                  <a:close/>
                  <a:moveTo>
                    <a:pt x="1437621" y="3235324"/>
                  </a:moveTo>
                  <a:lnTo>
                    <a:pt x="1340810" y="3246924"/>
                  </a:lnTo>
                  <a:lnTo>
                    <a:pt x="1426653" y="3256837"/>
                  </a:lnTo>
                  <a:cubicBezTo>
                    <a:pt x="1431292" y="3256625"/>
                    <a:pt x="1485497" y="3251565"/>
                    <a:pt x="1536116" y="3246711"/>
                  </a:cubicBezTo>
                  <a:close/>
                  <a:moveTo>
                    <a:pt x="1715183" y="3233847"/>
                  </a:moveTo>
                  <a:lnTo>
                    <a:pt x="1598125" y="3235534"/>
                  </a:lnTo>
                  <a:lnTo>
                    <a:pt x="1610359" y="3376846"/>
                  </a:lnTo>
                  <a:lnTo>
                    <a:pt x="1610359" y="3377056"/>
                  </a:lnTo>
                  <a:lnTo>
                    <a:pt x="1717079" y="3383805"/>
                  </a:lnTo>
                  <a:lnTo>
                    <a:pt x="1731844" y="3382329"/>
                  </a:lnTo>
                  <a:close/>
                  <a:moveTo>
                    <a:pt x="1837300" y="3231737"/>
                  </a:moveTo>
                  <a:lnTo>
                    <a:pt x="1723197" y="3233425"/>
                  </a:lnTo>
                  <a:lnTo>
                    <a:pt x="1739859" y="3381275"/>
                  </a:lnTo>
                  <a:lnTo>
                    <a:pt x="1739859" y="3381065"/>
                  </a:lnTo>
                  <a:lnTo>
                    <a:pt x="1805875" y="3374316"/>
                  </a:lnTo>
                  <a:lnTo>
                    <a:pt x="1855651" y="3366932"/>
                  </a:lnTo>
                  <a:close/>
                  <a:moveTo>
                    <a:pt x="1708644" y="3210435"/>
                  </a:moveTo>
                  <a:lnTo>
                    <a:pt x="1637143" y="3225622"/>
                  </a:lnTo>
                  <a:lnTo>
                    <a:pt x="1714339" y="3224566"/>
                  </a:lnTo>
                  <a:close/>
                  <a:moveTo>
                    <a:pt x="1422225" y="3065748"/>
                  </a:moveTo>
                  <a:lnTo>
                    <a:pt x="1203294" y="3068491"/>
                  </a:lnTo>
                  <a:cubicBezTo>
                    <a:pt x="1226075" y="3104767"/>
                    <a:pt x="1297363" y="3218239"/>
                    <a:pt x="1308331" y="3242705"/>
                  </a:cubicBezTo>
                  <a:lnTo>
                    <a:pt x="1433402" y="3227730"/>
                  </a:lnTo>
                  <a:close/>
                  <a:moveTo>
                    <a:pt x="1648324" y="3063640"/>
                  </a:moveTo>
                  <a:lnTo>
                    <a:pt x="1431504" y="3066382"/>
                  </a:lnTo>
                  <a:lnTo>
                    <a:pt x="1442682" y="3228362"/>
                  </a:lnTo>
                  <a:lnTo>
                    <a:pt x="1576823" y="3243759"/>
                  </a:lnTo>
                  <a:cubicBezTo>
                    <a:pt x="1577033" y="3243759"/>
                    <a:pt x="1577245" y="3243759"/>
                    <a:pt x="1577455" y="3243759"/>
                  </a:cubicBezTo>
                  <a:cubicBezTo>
                    <a:pt x="1577667" y="3243759"/>
                    <a:pt x="1577667" y="3243759"/>
                    <a:pt x="1577667" y="3243759"/>
                  </a:cubicBezTo>
                  <a:cubicBezTo>
                    <a:pt x="1577667" y="3243971"/>
                    <a:pt x="1578089" y="3243971"/>
                    <a:pt x="1578089" y="3243971"/>
                  </a:cubicBezTo>
                  <a:cubicBezTo>
                    <a:pt x="1578299" y="3243971"/>
                    <a:pt x="1578299" y="3243971"/>
                    <a:pt x="1578299" y="3243971"/>
                  </a:cubicBezTo>
                  <a:cubicBezTo>
                    <a:pt x="1578509" y="3244181"/>
                    <a:pt x="1578721" y="3244181"/>
                    <a:pt x="1578721" y="3244181"/>
                  </a:cubicBezTo>
                  <a:cubicBezTo>
                    <a:pt x="1578931" y="3244393"/>
                    <a:pt x="1578931" y="3244393"/>
                    <a:pt x="1578931" y="3244393"/>
                  </a:cubicBezTo>
                  <a:cubicBezTo>
                    <a:pt x="1579144" y="3244603"/>
                    <a:pt x="1579144" y="3244603"/>
                    <a:pt x="1579144" y="3244603"/>
                  </a:cubicBezTo>
                  <a:cubicBezTo>
                    <a:pt x="1579144" y="3244815"/>
                    <a:pt x="1579144" y="3244815"/>
                    <a:pt x="1579144" y="3244815"/>
                  </a:cubicBezTo>
                  <a:cubicBezTo>
                    <a:pt x="1579353" y="3245025"/>
                    <a:pt x="1579353" y="3245235"/>
                    <a:pt x="1579353" y="3245235"/>
                  </a:cubicBezTo>
                  <a:cubicBezTo>
                    <a:pt x="1579353" y="3245447"/>
                    <a:pt x="1579353" y="3245657"/>
                    <a:pt x="1579353" y="3245657"/>
                  </a:cubicBezTo>
                  <a:cubicBezTo>
                    <a:pt x="1579353" y="3245870"/>
                    <a:pt x="1579353" y="3246079"/>
                    <a:pt x="1579353" y="3246079"/>
                  </a:cubicBezTo>
                  <a:cubicBezTo>
                    <a:pt x="1579353" y="3246292"/>
                    <a:pt x="1579353" y="3246502"/>
                    <a:pt x="1579353" y="3246502"/>
                  </a:cubicBezTo>
                  <a:cubicBezTo>
                    <a:pt x="1579353" y="3246711"/>
                    <a:pt x="1579353" y="3246711"/>
                    <a:pt x="1579353" y="3246711"/>
                  </a:cubicBezTo>
                  <a:lnTo>
                    <a:pt x="1581884" y="3246502"/>
                  </a:lnTo>
                  <a:lnTo>
                    <a:pt x="1598969" y="3395827"/>
                  </a:lnTo>
                  <a:lnTo>
                    <a:pt x="1670469" y="3388446"/>
                  </a:lnTo>
                  <a:lnTo>
                    <a:pt x="1608883" y="3384440"/>
                  </a:lnTo>
                  <a:cubicBezTo>
                    <a:pt x="1606772" y="3384227"/>
                    <a:pt x="1605086" y="3382751"/>
                    <a:pt x="1605086" y="3380643"/>
                  </a:cubicBezTo>
                  <a:lnTo>
                    <a:pt x="1592220" y="3231315"/>
                  </a:lnTo>
                  <a:cubicBezTo>
                    <a:pt x="1592220" y="3231105"/>
                    <a:pt x="1592220" y="3230895"/>
                    <a:pt x="1592220" y="3230895"/>
                  </a:cubicBezTo>
                  <a:cubicBezTo>
                    <a:pt x="1592220" y="3230683"/>
                    <a:pt x="1592220" y="3230473"/>
                    <a:pt x="1592220" y="3230473"/>
                  </a:cubicBezTo>
                  <a:cubicBezTo>
                    <a:pt x="1592220" y="3230261"/>
                    <a:pt x="1592220" y="3230051"/>
                    <a:pt x="1592220" y="3230051"/>
                  </a:cubicBezTo>
                  <a:cubicBezTo>
                    <a:pt x="1592220" y="3229839"/>
                    <a:pt x="1592220" y="3229629"/>
                    <a:pt x="1592220" y="3229629"/>
                  </a:cubicBezTo>
                  <a:cubicBezTo>
                    <a:pt x="1592220" y="3229419"/>
                    <a:pt x="1592220" y="3229207"/>
                    <a:pt x="1592220" y="3229207"/>
                  </a:cubicBezTo>
                  <a:cubicBezTo>
                    <a:pt x="1592220" y="3228997"/>
                    <a:pt x="1592220" y="3228997"/>
                    <a:pt x="1592220" y="3228997"/>
                  </a:cubicBezTo>
                  <a:cubicBezTo>
                    <a:pt x="1592430" y="3228784"/>
                    <a:pt x="1592430" y="3228575"/>
                    <a:pt x="1592430" y="3228575"/>
                  </a:cubicBezTo>
                  <a:cubicBezTo>
                    <a:pt x="1592642" y="3228362"/>
                    <a:pt x="1592852" y="3228152"/>
                    <a:pt x="1592852" y="3228152"/>
                  </a:cubicBezTo>
                  <a:cubicBezTo>
                    <a:pt x="1592852" y="3227940"/>
                    <a:pt x="1593274" y="3227940"/>
                    <a:pt x="1593274" y="3227940"/>
                  </a:cubicBezTo>
                  <a:cubicBezTo>
                    <a:pt x="1593274" y="3227940"/>
                    <a:pt x="1593696" y="3227940"/>
                    <a:pt x="1593696" y="3227940"/>
                  </a:cubicBezTo>
                  <a:cubicBezTo>
                    <a:pt x="1593906" y="3227940"/>
                    <a:pt x="1593906" y="3227940"/>
                    <a:pt x="1593906" y="3227940"/>
                  </a:cubicBezTo>
                  <a:lnTo>
                    <a:pt x="1705057" y="3204318"/>
                  </a:lnTo>
                  <a:close/>
                  <a:moveTo>
                    <a:pt x="437890" y="2986866"/>
                  </a:moveTo>
                  <a:lnTo>
                    <a:pt x="367446" y="3053938"/>
                  </a:lnTo>
                  <a:lnTo>
                    <a:pt x="440000" y="3044869"/>
                  </a:lnTo>
                  <a:close/>
                  <a:moveTo>
                    <a:pt x="843476" y="2932451"/>
                  </a:moveTo>
                  <a:lnTo>
                    <a:pt x="809308" y="3273710"/>
                  </a:lnTo>
                  <a:lnTo>
                    <a:pt x="833565" y="3282778"/>
                  </a:lnTo>
                  <a:lnTo>
                    <a:pt x="833565" y="3282568"/>
                  </a:lnTo>
                  <a:lnTo>
                    <a:pt x="966652" y="3072919"/>
                  </a:lnTo>
                  <a:close/>
                  <a:moveTo>
                    <a:pt x="439156" y="2805481"/>
                  </a:moveTo>
                  <a:lnTo>
                    <a:pt x="439156" y="2805693"/>
                  </a:lnTo>
                  <a:lnTo>
                    <a:pt x="445273" y="2968517"/>
                  </a:lnTo>
                  <a:lnTo>
                    <a:pt x="499054" y="2917267"/>
                  </a:lnTo>
                  <a:close/>
                  <a:moveTo>
                    <a:pt x="676433" y="2779751"/>
                  </a:moveTo>
                  <a:lnTo>
                    <a:pt x="582789" y="3059421"/>
                  </a:lnTo>
                  <a:lnTo>
                    <a:pt x="582999" y="3059211"/>
                  </a:lnTo>
                  <a:lnTo>
                    <a:pt x="620542" y="3250298"/>
                  </a:lnTo>
                  <a:lnTo>
                    <a:pt x="658294" y="2972104"/>
                  </a:lnTo>
                  <a:close/>
                  <a:moveTo>
                    <a:pt x="676011" y="2759503"/>
                  </a:moveTo>
                  <a:lnTo>
                    <a:pt x="509178" y="2918743"/>
                  </a:lnTo>
                  <a:lnTo>
                    <a:pt x="578993" y="3049297"/>
                  </a:lnTo>
                  <a:close/>
                  <a:moveTo>
                    <a:pt x="686979" y="2754652"/>
                  </a:moveTo>
                  <a:lnTo>
                    <a:pt x="680652" y="2820878"/>
                  </a:lnTo>
                  <a:cubicBezTo>
                    <a:pt x="681496" y="2820456"/>
                    <a:pt x="682128" y="2820456"/>
                    <a:pt x="682973" y="2820456"/>
                  </a:cubicBezTo>
                  <a:cubicBezTo>
                    <a:pt x="684659" y="2820668"/>
                    <a:pt x="685925" y="2821932"/>
                    <a:pt x="686347" y="2823410"/>
                  </a:cubicBezTo>
                  <a:cubicBezTo>
                    <a:pt x="686769" y="2821512"/>
                    <a:pt x="688455" y="2820456"/>
                    <a:pt x="690566" y="2820456"/>
                  </a:cubicBezTo>
                  <a:lnTo>
                    <a:pt x="748566" y="2824887"/>
                  </a:lnTo>
                  <a:close/>
                  <a:moveTo>
                    <a:pt x="672849" y="2751488"/>
                  </a:moveTo>
                  <a:lnTo>
                    <a:pt x="444429" y="2789242"/>
                  </a:lnTo>
                  <a:lnTo>
                    <a:pt x="440423" y="2790507"/>
                  </a:lnTo>
                  <a:lnTo>
                    <a:pt x="505172" y="2911359"/>
                  </a:lnTo>
                  <a:lnTo>
                    <a:pt x="505384" y="2911359"/>
                  </a:lnTo>
                  <a:close/>
                  <a:moveTo>
                    <a:pt x="1530421" y="2745371"/>
                  </a:moveTo>
                  <a:lnTo>
                    <a:pt x="1655283" y="3056679"/>
                  </a:lnTo>
                  <a:lnTo>
                    <a:pt x="1722987" y="3224566"/>
                  </a:lnTo>
                  <a:lnTo>
                    <a:pt x="1722987" y="3224778"/>
                  </a:lnTo>
                  <a:lnTo>
                    <a:pt x="1837300" y="3223089"/>
                  </a:lnTo>
                  <a:lnTo>
                    <a:pt x="1794485" y="3049087"/>
                  </a:lnTo>
                  <a:close/>
                  <a:moveTo>
                    <a:pt x="1509541" y="2739256"/>
                  </a:moveTo>
                  <a:lnTo>
                    <a:pt x="1207091" y="3059633"/>
                  </a:lnTo>
                  <a:lnTo>
                    <a:pt x="1423279" y="3056891"/>
                  </a:lnTo>
                  <a:lnTo>
                    <a:pt x="1423489" y="3056469"/>
                  </a:lnTo>
                  <a:lnTo>
                    <a:pt x="1423489" y="3055202"/>
                  </a:lnTo>
                  <a:cubicBezTo>
                    <a:pt x="1423489" y="3055202"/>
                    <a:pt x="1423489" y="3054782"/>
                    <a:pt x="1423489" y="3054782"/>
                  </a:cubicBezTo>
                  <a:cubicBezTo>
                    <a:pt x="1423489" y="3054570"/>
                    <a:pt x="1423489" y="3054570"/>
                    <a:pt x="1423489" y="3054570"/>
                  </a:cubicBezTo>
                  <a:close/>
                  <a:moveTo>
                    <a:pt x="1516713" y="2738199"/>
                  </a:moveTo>
                  <a:lnTo>
                    <a:pt x="1430928" y="3052251"/>
                  </a:lnTo>
                  <a:lnTo>
                    <a:pt x="1430870" y="3052250"/>
                  </a:lnTo>
                  <a:lnTo>
                    <a:pt x="1430870" y="3052462"/>
                  </a:lnTo>
                  <a:lnTo>
                    <a:pt x="1430928" y="3052251"/>
                  </a:lnTo>
                  <a:lnTo>
                    <a:pt x="1643683" y="3054992"/>
                  </a:lnTo>
                  <a:close/>
                  <a:moveTo>
                    <a:pt x="1092987" y="2738199"/>
                  </a:moveTo>
                  <a:lnTo>
                    <a:pt x="977407" y="3068491"/>
                  </a:lnTo>
                  <a:lnTo>
                    <a:pt x="1190430" y="3060475"/>
                  </a:lnTo>
                  <a:lnTo>
                    <a:pt x="1093199" y="2738199"/>
                  </a:lnTo>
                  <a:close/>
                  <a:moveTo>
                    <a:pt x="1530633" y="2736513"/>
                  </a:moveTo>
                  <a:lnTo>
                    <a:pt x="1798071" y="3044024"/>
                  </a:lnTo>
                  <a:lnTo>
                    <a:pt x="1872312" y="3036221"/>
                  </a:lnTo>
                  <a:lnTo>
                    <a:pt x="1856283" y="2875715"/>
                  </a:lnTo>
                  <a:lnTo>
                    <a:pt x="1856283" y="2875927"/>
                  </a:lnTo>
                  <a:close/>
                  <a:moveTo>
                    <a:pt x="1541811" y="2731872"/>
                  </a:moveTo>
                  <a:lnTo>
                    <a:pt x="1853753" y="2865382"/>
                  </a:lnTo>
                  <a:lnTo>
                    <a:pt x="1818529" y="2757815"/>
                  </a:lnTo>
                  <a:close/>
                  <a:moveTo>
                    <a:pt x="1099105" y="2729552"/>
                  </a:moveTo>
                  <a:lnTo>
                    <a:pt x="1197811" y="3056891"/>
                  </a:lnTo>
                  <a:lnTo>
                    <a:pt x="1506589" y="2729552"/>
                  </a:lnTo>
                  <a:close/>
                  <a:moveTo>
                    <a:pt x="1089403" y="2728710"/>
                  </a:moveTo>
                  <a:lnTo>
                    <a:pt x="1089325" y="2728934"/>
                  </a:lnTo>
                  <a:lnTo>
                    <a:pt x="906329" y="2737567"/>
                  </a:lnTo>
                  <a:lnTo>
                    <a:pt x="694360" y="2747691"/>
                  </a:lnTo>
                  <a:lnTo>
                    <a:pt x="762064" y="2824887"/>
                  </a:lnTo>
                  <a:lnTo>
                    <a:pt x="851069" y="2831636"/>
                  </a:lnTo>
                  <a:cubicBezTo>
                    <a:pt x="852124" y="2831846"/>
                    <a:pt x="853180" y="2832268"/>
                    <a:pt x="853812" y="2833112"/>
                  </a:cubicBezTo>
                  <a:cubicBezTo>
                    <a:pt x="854444" y="2833954"/>
                    <a:pt x="854656" y="2835010"/>
                    <a:pt x="854656" y="2836064"/>
                  </a:cubicBezTo>
                  <a:lnTo>
                    <a:pt x="846219" y="2920851"/>
                  </a:lnTo>
                  <a:lnTo>
                    <a:pt x="971922" y="3064062"/>
                  </a:lnTo>
                  <a:lnTo>
                    <a:pt x="1089325" y="2728934"/>
                  </a:lnTo>
                  <a:lnTo>
                    <a:pt x="1089613" y="2728920"/>
                  </a:lnTo>
                  <a:close/>
                  <a:moveTo>
                    <a:pt x="1852487" y="2641391"/>
                  </a:moveTo>
                  <a:lnTo>
                    <a:pt x="1826754" y="2750434"/>
                  </a:lnTo>
                  <a:lnTo>
                    <a:pt x="1923775" y="2759503"/>
                  </a:lnTo>
                  <a:close/>
                  <a:moveTo>
                    <a:pt x="2607558" y="2635064"/>
                  </a:moveTo>
                  <a:lnTo>
                    <a:pt x="2608389" y="2635462"/>
                  </a:lnTo>
                  <a:lnTo>
                    <a:pt x="2605791" y="2642561"/>
                  </a:lnTo>
                  <a:lnTo>
                    <a:pt x="2605025" y="2640337"/>
                  </a:lnTo>
                  <a:cubicBezTo>
                    <a:pt x="2604393" y="2638228"/>
                    <a:pt x="2605447" y="2635908"/>
                    <a:pt x="2607558" y="2635064"/>
                  </a:cubicBezTo>
                  <a:close/>
                  <a:moveTo>
                    <a:pt x="339183" y="2624730"/>
                  </a:moveTo>
                  <a:lnTo>
                    <a:pt x="202089" y="2867912"/>
                  </a:lnTo>
                  <a:lnTo>
                    <a:pt x="314929" y="2821300"/>
                  </a:lnTo>
                  <a:cubicBezTo>
                    <a:pt x="315139" y="2821300"/>
                    <a:pt x="315139" y="2821300"/>
                    <a:pt x="315139" y="2821300"/>
                  </a:cubicBezTo>
                  <a:lnTo>
                    <a:pt x="427134" y="2785024"/>
                  </a:lnTo>
                  <a:lnTo>
                    <a:pt x="339395" y="2624940"/>
                  </a:lnTo>
                  <a:close/>
                  <a:moveTo>
                    <a:pt x="2421109" y="2606169"/>
                  </a:moveTo>
                  <a:lnTo>
                    <a:pt x="2437772" y="2655733"/>
                  </a:lnTo>
                  <a:lnTo>
                    <a:pt x="2532601" y="2673223"/>
                  </a:lnTo>
                  <a:lnTo>
                    <a:pt x="2532683" y="2673450"/>
                  </a:lnTo>
                  <a:lnTo>
                    <a:pt x="2532683" y="2673238"/>
                  </a:lnTo>
                  <a:lnTo>
                    <a:pt x="2532601" y="2673223"/>
                  </a:lnTo>
                  <a:lnTo>
                    <a:pt x="2530784" y="2668177"/>
                  </a:lnTo>
                  <a:lnTo>
                    <a:pt x="2513279" y="2620721"/>
                  </a:lnTo>
                  <a:close/>
                  <a:moveTo>
                    <a:pt x="2569593" y="2554916"/>
                  </a:moveTo>
                  <a:lnTo>
                    <a:pt x="2576765" y="2574321"/>
                  </a:lnTo>
                  <a:cubicBezTo>
                    <a:pt x="2577397" y="2575797"/>
                    <a:pt x="2576974" y="2577274"/>
                    <a:pt x="2576130" y="2578328"/>
                  </a:cubicBezTo>
                  <a:lnTo>
                    <a:pt x="2581193" y="2579594"/>
                  </a:lnTo>
                  <a:cubicBezTo>
                    <a:pt x="2581825" y="2578538"/>
                    <a:pt x="2582879" y="2577484"/>
                    <a:pt x="2584145" y="2577274"/>
                  </a:cubicBezTo>
                  <a:lnTo>
                    <a:pt x="2618945" y="2569470"/>
                  </a:lnTo>
                  <a:cubicBezTo>
                    <a:pt x="2605659" y="2565252"/>
                    <a:pt x="2584568" y="2559134"/>
                    <a:pt x="2569593" y="2554916"/>
                  </a:cubicBezTo>
                  <a:close/>
                  <a:moveTo>
                    <a:pt x="2552508" y="2550065"/>
                  </a:moveTo>
                  <a:lnTo>
                    <a:pt x="2552508" y="2570312"/>
                  </a:lnTo>
                  <a:lnTo>
                    <a:pt x="2552508" y="2572001"/>
                  </a:lnTo>
                  <a:lnTo>
                    <a:pt x="2569803" y="2576429"/>
                  </a:lnTo>
                  <a:lnTo>
                    <a:pt x="2560733" y="2552175"/>
                  </a:lnTo>
                  <a:cubicBezTo>
                    <a:pt x="2557359" y="2551331"/>
                    <a:pt x="2554829" y="2550487"/>
                    <a:pt x="2553775" y="2550487"/>
                  </a:cubicBezTo>
                  <a:cubicBezTo>
                    <a:pt x="2553352" y="2550277"/>
                    <a:pt x="2552508" y="2550065"/>
                    <a:pt x="2552508" y="2550065"/>
                  </a:cubicBezTo>
                  <a:close/>
                  <a:moveTo>
                    <a:pt x="1591166" y="2534880"/>
                  </a:moveTo>
                  <a:lnTo>
                    <a:pt x="1521773" y="2721539"/>
                  </a:lnTo>
                  <a:lnTo>
                    <a:pt x="1810300" y="2748535"/>
                  </a:lnTo>
                  <a:lnTo>
                    <a:pt x="1810516" y="2748745"/>
                  </a:lnTo>
                  <a:lnTo>
                    <a:pt x="1810303" y="2748535"/>
                  </a:lnTo>
                  <a:lnTo>
                    <a:pt x="1810300" y="2748535"/>
                  </a:lnTo>
                  <a:close/>
                  <a:moveTo>
                    <a:pt x="2551454" y="2524122"/>
                  </a:moveTo>
                  <a:lnTo>
                    <a:pt x="2551454" y="2542894"/>
                  </a:lnTo>
                  <a:cubicBezTo>
                    <a:pt x="2552086" y="2542471"/>
                    <a:pt x="2552508" y="2542471"/>
                    <a:pt x="2553140" y="2542471"/>
                  </a:cubicBezTo>
                  <a:cubicBezTo>
                    <a:pt x="2553562" y="2542471"/>
                    <a:pt x="2554619" y="2542684"/>
                    <a:pt x="2556305" y="2543106"/>
                  </a:cubicBezTo>
                  <a:lnTo>
                    <a:pt x="2552930" y="2534036"/>
                  </a:lnTo>
                  <a:cubicBezTo>
                    <a:pt x="2552508" y="2532982"/>
                    <a:pt x="2552508" y="2531716"/>
                    <a:pt x="2553140" y="2530662"/>
                  </a:cubicBezTo>
                  <a:cubicBezTo>
                    <a:pt x="2553775" y="2529607"/>
                    <a:pt x="2554619" y="2528763"/>
                    <a:pt x="2555883" y="2528553"/>
                  </a:cubicBezTo>
                  <a:lnTo>
                    <a:pt x="2562422" y="2527287"/>
                  </a:lnTo>
                  <a:close/>
                  <a:moveTo>
                    <a:pt x="531114" y="2517795"/>
                  </a:moveTo>
                  <a:lnTo>
                    <a:pt x="440842" y="2781437"/>
                  </a:lnTo>
                  <a:lnTo>
                    <a:pt x="441899" y="2781015"/>
                  </a:lnTo>
                  <a:cubicBezTo>
                    <a:pt x="442109" y="2781015"/>
                    <a:pt x="442531" y="2781015"/>
                    <a:pt x="442531" y="2781015"/>
                  </a:cubicBezTo>
                  <a:lnTo>
                    <a:pt x="678122" y="2742208"/>
                  </a:lnTo>
                  <a:lnTo>
                    <a:pt x="678122" y="2741996"/>
                  </a:lnTo>
                  <a:close/>
                  <a:moveTo>
                    <a:pt x="521622" y="2517373"/>
                  </a:moveTo>
                  <a:lnTo>
                    <a:pt x="345088" y="2618191"/>
                  </a:lnTo>
                  <a:lnTo>
                    <a:pt x="432407" y="2777430"/>
                  </a:lnTo>
                  <a:lnTo>
                    <a:pt x="432407" y="2777640"/>
                  </a:lnTo>
                  <a:close/>
                  <a:moveTo>
                    <a:pt x="2391370" y="2517163"/>
                  </a:moveTo>
                  <a:lnTo>
                    <a:pt x="2418157" y="2597309"/>
                  </a:lnTo>
                  <a:lnTo>
                    <a:pt x="2510115" y="2611651"/>
                  </a:lnTo>
                  <a:lnTo>
                    <a:pt x="2483962" y="2540363"/>
                  </a:lnTo>
                  <a:close/>
                  <a:moveTo>
                    <a:pt x="819854" y="2510414"/>
                  </a:moveTo>
                  <a:lnTo>
                    <a:pt x="690986" y="2740310"/>
                  </a:lnTo>
                  <a:lnTo>
                    <a:pt x="1082654" y="2721749"/>
                  </a:lnTo>
                  <a:close/>
                  <a:moveTo>
                    <a:pt x="1217427" y="2507672"/>
                  </a:moveTo>
                  <a:lnTo>
                    <a:pt x="1100159" y="2721326"/>
                  </a:lnTo>
                  <a:lnTo>
                    <a:pt x="1503637" y="2721326"/>
                  </a:lnTo>
                  <a:lnTo>
                    <a:pt x="1217637" y="2507672"/>
                  </a:lnTo>
                  <a:close/>
                  <a:moveTo>
                    <a:pt x="2365428" y="2439548"/>
                  </a:moveTo>
                  <a:lnTo>
                    <a:pt x="2388418" y="2507884"/>
                  </a:lnTo>
                  <a:lnTo>
                    <a:pt x="2480798" y="2531084"/>
                  </a:lnTo>
                  <a:lnTo>
                    <a:pt x="2457598" y="2468021"/>
                  </a:lnTo>
                  <a:lnTo>
                    <a:pt x="2365640" y="2439758"/>
                  </a:lnTo>
                  <a:close/>
                  <a:moveTo>
                    <a:pt x="1905004" y="2423517"/>
                  </a:moveTo>
                  <a:lnTo>
                    <a:pt x="1855861" y="2630635"/>
                  </a:lnTo>
                  <a:lnTo>
                    <a:pt x="1935587" y="2762666"/>
                  </a:lnTo>
                  <a:cubicBezTo>
                    <a:pt x="1936429" y="2763932"/>
                    <a:pt x="1936429" y="2765618"/>
                    <a:pt x="1935587" y="2766884"/>
                  </a:cubicBezTo>
                  <a:cubicBezTo>
                    <a:pt x="1934743" y="2768151"/>
                    <a:pt x="1933267" y="2768783"/>
                    <a:pt x="1931791" y="2768783"/>
                  </a:cubicBezTo>
                  <a:lnTo>
                    <a:pt x="1828233" y="2759081"/>
                  </a:lnTo>
                  <a:lnTo>
                    <a:pt x="1863877" y="2868334"/>
                  </a:lnTo>
                  <a:lnTo>
                    <a:pt x="1936219" y="2850829"/>
                  </a:lnTo>
                  <a:lnTo>
                    <a:pt x="1921033" y="2807802"/>
                  </a:lnTo>
                  <a:lnTo>
                    <a:pt x="1921245" y="2807802"/>
                  </a:lnTo>
                  <a:cubicBezTo>
                    <a:pt x="1920613" y="2806747"/>
                    <a:pt x="1921245" y="2804639"/>
                    <a:pt x="1921245" y="2804639"/>
                  </a:cubicBezTo>
                  <a:lnTo>
                    <a:pt x="1937273" y="2772367"/>
                  </a:lnTo>
                  <a:close/>
                  <a:moveTo>
                    <a:pt x="1900363" y="2398209"/>
                  </a:moveTo>
                  <a:lnTo>
                    <a:pt x="1902473" y="2404324"/>
                  </a:lnTo>
                  <a:lnTo>
                    <a:pt x="1901841" y="2398419"/>
                  </a:lnTo>
                  <a:cubicBezTo>
                    <a:pt x="1901629" y="2398419"/>
                    <a:pt x="1900785" y="2398419"/>
                    <a:pt x="1900785" y="2398419"/>
                  </a:cubicBezTo>
                  <a:lnTo>
                    <a:pt x="1900785" y="2398209"/>
                  </a:lnTo>
                  <a:close/>
                  <a:moveTo>
                    <a:pt x="2346869" y="2383444"/>
                  </a:moveTo>
                  <a:lnTo>
                    <a:pt x="2351929" y="2398629"/>
                  </a:lnTo>
                  <a:cubicBezTo>
                    <a:pt x="2352773" y="2399473"/>
                    <a:pt x="2352983" y="2400527"/>
                    <a:pt x="2352983" y="2401793"/>
                  </a:cubicBezTo>
                  <a:lnTo>
                    <a:pt x="2355304" y="2408964"/>
                  </a:lnTo>
                  <a:lnTo>
                    <a:pt x="2362420" y="2430104"/>
                  </a:lnTo>
                  <a:lnTo>
                    <a:pt x="2362265" y="2430056"/>
                  </a:lnTo>
                  <a:lnTo>
                    <a:pt x="2362475" y="2430266"/>
                  </a:lnTo>
                  <a:lnTo>
                    <a:pt x="2362420" y="2430104"/>
                  </a:lnTo>
                  <a:lnTo>
                    <a:pt x="2454011" y="2458319"/>
                  </a:lnTo>
                  <a:lnTo>
                    <a:pt x="2439881" y="2419932"/>
                  </a:lnTo>
                  <a:cubicBezTo>
                    <a:pt x="2439249" y="2420564"/>
                    <a:pt x="2438404" y="2420777"/>
                    <a:pt x="2437560" y="2420777"/>
                  </a:cubicBezTo>
                  <a:cubicBezTo>
                    <a:pt x="2435452" y="2420777"/>
                    <a:pt x="2433763" y="2418878"/>
                    <a:pt x="2433763" y="2416558"/>
                  </a:cubicBezTo>
                  <a:lnTo>
                    <a:pt x="2433763" y="2412339"/>
                  </a:lnTo>
                  <a:close/>
                  <a:moveTo>
                    <a:pt x="1684390" y="2362562"/>
                  </a:moveTo>
                  <a:lnTo>
                    <a:pt x="1820849" y="2739676"/>
                  </a:lnTo>
                  <a:lnTo>
                    <a:pt x="1846582" y="2631267"/>
                  </a:lnTo>
                  <a:close/>
                  <a:moveTo>
                    <a:pt x="2551454" y="2362352"/>
                  </a:moveTo>
                  <a:lnTo>
                    <a:pt x="2551454" y="2434695"/>
                  </a:lnTo>
                  <a:lnTo>
                    <a:pt x="2551454" y="2434907"/>
                  </a:lnTo>
                  <a:cubicBezTo>
                    <a:pt x="2566007" y="2430900"/>
                    <a:pt x="2618313" y="2411707"/>
                    <a:pt x="2647419" y="2400949"/>
                  </a:cubicBezTo>
                  <a:close/>
                  <a:moveTo>
                    <a:pt x="633830" y="2360876"/>
                  </a:moveTo>
                  <a:lnTo>
                    <a:pt x="686135" y="2732294"/>
                  </a:lnTo>
                  <a:lnTo>
                    <a:pt x="813317" y="2505351"/>
                  </a:lnTo>
                  <a:close/>
                  <a:moveTo>
                    <a:pt x="625392" y="2357289"/>
                  </a:moveTo>
                  <a:lnTo>
                    <a:pt x="564406" y="2387996"/>
                  </a:lnTo>
                  <a:lnTo>
                    <a:pt x="564438" y="2387873"/>
                  </a:lnTo>
                  <a:lnTo>
                    <a:pt x="564228" y="2388085"/>
                  </a:lnTo>
                  <a:lnTo>
                    <a:pt x="564406" y="2387996"/>
                  </a:lnTo>
                  <a:lnTo>
                    <a:pt x="533435" y="2507462"/>
                  </a:lnTo>
                  <a:lnTo>
                    <a:pt x="677487" y="2727234"/>
                  </a:lnTo>
                  <a:close/>
                  <a:moveTo>
                    <a:pt x="1681225" y="2341051"/>
                  </a:moveTo>
                  <a:lnTo>
                    <a:pt x="1849957" y="2620511"/>
                  </a:lnTo>
                  <a:lnTo>
                    <a:pt x="1898467" y="2415924"/>
                  </a:lnTo>
                  <a:lnTo>
                    <a:pt x="1898467" y="2415714"/>
                  </a:lnTo>
                  <a:lnTo>
                    <a:pt x="1891718" y="2396098"/>
                  </a:lnTo>
                  <a:close/>
                  <a:moveTo>
                    <a:pt x="1664562" y="2336832"/>
                  </a:moveTo>
                  <a:lnTo>
                    <a:pt x="1594118" y="2526443"/>
                  </a:lnTo>
                  <a:lnTo>
                    <a:pt x="1594118" y="2526655"/>
                  </a:lnTo>
                  <a:lnTo>
                    <a:pt x="1811570" y="2738621"/>
                  </a:lnTo>
                  <a:cubicBezTo>
                    <a:pt x="1811570" y="2738621"/>
                    <a:pt x="1666251" y="2336832"/>
                    <a:pt x="1666251" y="2336832"/>
                  </a:cubicBezTo>
                  <a:close/>
                  <a:moveTo>
                    <a:pt x="2443465" y="2333879"/>
                  </a:moveTo>
                  <a:lnTo>
                    <a:pt x="2441989" y="2402215"/>
                  </a:lnTo>
                  <a:cubicBezTo>
                    <a:pt x="2441989" y="2402215"/>
                    <a:pt x="2444521" y="2409387"/>
                    <a:pt x="2444521" y="2409387"/>
                  </a:cubicBezTo>
                  <a:lnTo>
                    <a:pt x="2464347" y="2463380"/>
                  </a:lnTo>
                  <a:cubicBezTo>
                    <a:pt x="2464347" y="2463380"/>
                    <a:pt x="2490921" y="2535722"/>
                    <a:pt x="2490921" y="2535722"/>
                  </a:cubicBezTo>
                  <a:lnTo>
                    <a:pt x="2491133" y="2535722"/>
                  </a:lnTo>
                  <a:lnTo>
                    <a:pt x="2499991" y="2559979"/>
                  </a:lnTo>
                  <a:lnTo>
                    <a:pt x="2542384" y="2570734"/>
                  </a:lnTo>
                  <a:close/>
                  <a:moveTo>
                    <a:pt x="2137642" y="2330505"/>
                  </a:moveTo>
                  <a:lnTo>
                    <a:pt x="2245207" y="2713945"/>
                  </a:lnTo>
                  <a:lnTo>
                    <a:pt x="2461395" y="2748535"/>
                  </a:lnTo>
                  <a:lnTo>
                    <a:pt x="2459074" y="2741786"/>
                  </a:lnTo>
                  <a:lnTo>
                    <a:pt x="2431865" y="2660794"/>
                  </a:lnTo>
                  <a:lnTo>
                    <a:pt x="2432077" y="2661006"/>
                  </a:lnTo>
                  <a:lnTo>
                    <a:pt x="2412462" y="2602582"/>
                  </a:lnTo>
                  <a:cubicBezTo>
                    <a:pt x="2412462" y="2602582"/>
                    <a:pt x="2382513" y="2513157"/>
                    <a:pt x="2382513" y="2513157"/>
                  </a:cubicBezTo>
                  <a:lnTo>
                    <a:pt x="2346234" y="2404958"/>
                  </a:lnTo>
                  <a:close/>
                  <a:moveTo>
                    <a:pt x="2128573" y="2328816"/>
                  </a:moveTo>
                  <a:lnTo>
                    <a:pt x="1910699" y="2396520"/>
                  </a:lnTo>
                  <a:lnTo>
                    <a:pt x="1945077" y="2768151"/>
                  </a:lnTo>
                  <a:lnTo>
                    <a:pt x="2236771" y="2714155"/>
                  </a:lnTo>
                  <a:close/>
                  <a:moveTo>
                    <a:pt x="2328519" y="2326918"/>
                  </a:moveTo>
                  <a:lnTo>
                    <a:pt x="2344126" y="2373530"/>
                  </a:lnTo>
                  <a:cubicBezTo>
                    <a:pt x="2344126" y="2373530"/>
                    <a:pt x="2434608" y="2403692"/>
                    <a:pt x="2434608" y="2403692"/>
                  </a:cubicBezTo>
                  <a:lnTo>
                    <a:pt x="2434608" y="2403060"/>
                  </a:lnTo>
                  <a:lnTo>
                    <a:pt x="2418579" y="2359610"/>
                  </a:lnTo>
                  <a:close/>
                  <a:moveTo>
                    <a:pt x="2447052" y="2321013"/>
                  </a:moveTo>
                  <a:lnTo>
                    <a:pt x="2543016" y="2550699"/>
                  </a:lnTo>
                  <a:lnTo>
                    <a:pt x="2543016" y="2359610"/>
                  </a:lnTo>
                  <a:close/>
                  <a:moveTo>
                    <a:pt x="2406557" y="2304772"/>
                  </a:moveTo>
                  <a:lnTo>
                    <a:pt x="2425116" y="2355393"/>
                  </a:lnTo>
                  <a:lnTo>
                    <a:pt x="2425328" y="2355603"/>
                  </a:lnTo>
                  <a:lnTo>
                    <a:pt x="2434817" y="2381334"/>
                  </a:lnTo>
                  <a:lnTo>
                    <a:pt x="2436084" y="2316584"/>
                  </a:lnTo>
                  <a:close/>
                  <a:moveTo>
                    <a:pt x="945770" y="2304140"/>
                  </a:moveTo>
                  <a:lnTo>
                    <a:pt x="1094464" y="2715422"/>
                  </a:lnTo>
                  <a:lnTo>
                    <a:pt x="1211310" y="2502611"/>
                  </a:lnTo>
                  <a:close/>
                  <a:moveTo>
                    <a:pt x="936490" y="2302664"/>
                  </a:moveTo>
                  <a:lnTo>
                    <a:pt x="824073" y="2503243"/>
                  </a:lnTo>
                  <a:lnTo>
                    <a:pt x="1084972" y="2713101"/>
                  </a:lnTo>
                  <a:close/>
                  <a:moveTo>
                    <a:pt x="929529" y="2298445"/>
                  </a:moveTo>
                  <a:lnTo>
                    <a:pt x="638259" y="2353495"/>
                  </a:lnTo>
                  <a:lnTo>
                    <a:pt x="817746" y="2497970"/>
                  </a:lnTo>
                  <a:close/>
                  <a:moveTo>
                    <a:pt x="1348194" y="2298023"/>
                  </a:moveTo>
                  <a:lnTo>
                    <a:pt x="1516081" y="2713945"/>
                  </a:lnTo>
                  <a:lnTo>
                    <a:pt x="1584839" y="2528763"/>
                  </a:lnTo>
                  <a:close/>
                  <a:moveTo>
                    <a:pt x="1336381" y="2291274"/>
                  </a:moveTo>
                  <a:lnTo>
                    <a:pt x="1221646" y="2500500"/>
                  </a:lnTo>
                  <a:lnTo>
                    <a:pt x="1506799" y="2713523"/>
                  </a:lnTo>
                  <a:close/>
                  <a:moveTo>
                    <a:pt x="1349458" y="2287899"/>
                  </a:moveTo>
                  <a:lnTo>
                    <a:pt x="1588213" y="2520538"/>
                  </a:lnTo>
                  <a:lnTo>
                    <a:pt x="1656759" y="2335778"/>
                  </a:lnTo>
                  <a:close/>
                  <a:moveTo>
                    <a:pt x="1330264" y="2286001"/>
                  </a:moveTo>
                  <a:lnTo>
                    <a:pt x="949145" y="2296547"/>
                  </a:lnTo>
                  <a:lnTo>
                    <a:pt x="1215317" y="2495440"/>
                  </a:lnTo>
                  <a:close/>
                  <a:moveTo>
                    <a:pt x="2304685" y="2256474"/>
                  </a:moveTo>
                  <a:lnTo>
                    <a:pt x="2322612" y="2309835"/>
                  </a:lnTo>
                  <a:lnTo>
                    <a:pt x="2325145" y="2317217"/>
                  </a:lnTo>
                  <a:lnTo>
                    <a:pt x="2414693" y="2349666"/>
                  </a:lnTo>
                  <a:lnTo>
                    <a:pt x="2414782" y="2349908"/>
                  </a:lnTo>
                  <a:lnTo>
                    <a:pt x="2414782" y="2349698"/>
                  </a:lnTo>
                  <a:lnTo>
                    <a:pt x="2414693" y="2349666"/>
                  </a:lnTo>
                  <a:lnTo>
                    <a:pt x="2394323" y="2294226"/>
                  </a:lnTo>
                  <a:close/>
                  <a:moveTo>
                    <a:pt x="2547235" y="2175484"/>
                  </a:moveTo>
                  <a:lnTo>
                    <a:pt x="2548501" y="2228633"/>
                  </a:lnTo>
                  <a:cubicBezTo>
                    <a:pt x="2561368" y="2224204"/>
                    <a:pt x="2588152" y="2214925"/>
                    <a:pt x="2610298" y="2207119"/>
                  </a:cubicBezTo>
                  <a:close/>
                  <a:moveTo>
                    <a:pt x="2276000" y="2170421"/>
                  </a:moveTo>
                  <a:lnTo>
                    <a:pt x="2301311" y="2245718"/>
                  </a:lnTo>
                  <a:lnTo>
                    <a:pt x="2390526" y="2283261"/>
                  </a:lnTo>
                  <a:lnTo>
                    <a:pt x="2390738" y="2283261"/>
                  </a:lnTo>
                  <a:lnTo>
                    <a:pt x="2363741" y="2210072"/>
                  </a:lnTo>
                  <a:close/>
                  <a:moveTo>
                    <a:pt x="2447474" y="2141104"/>
                  </a:moveTo>
                  <a:lnTo>
                    <a:pt x="2443887" y="2311099"/>
                  </a:lnTo>
                  <a:lnTo>
                    <a:pt x="2539222" y="2349276"/>
                  </a:lnTo>
                  <a:close/>
                  <a:moveTo>
                    <a:pt x="2451693" y="2126339"/>
                  </a:moveTo>
                  <a:lnTo>
                    <a:pt x="2543861" y="2335566"/>
                  </a:lnTo>
                  <a:lnTo>
                    <a:pt x="2541540" y="2238547"/>
                  </a:lnTo>
                  <a:cubicBezTo>
                    <a:pt x="2540064" y="2238125"/>
                    <a:pt x="2538800" y="2236436"/>
                    <a:pt x="2538800" y="2234750"/>
                  </a:cubicBezTo>
                  <a:cubicBezTo>
                    <a:pt x="2538800" y="2233062"/>
                    <a:pt x="2539854" y="2231586"/>
                    <a:pt x="2541330" y="2230954"/>
                  </a:cubicBezTo>
                  <a:lnTo>
                    <a:pt x="2541540" y="2230741"/>
                  </a:lnTo>
                  <a:lnTo>
                    <a:pt x="2540064" y="2170843"/>
                  </a:lnTo>
                  <a:close/>
                  <a:moveTo>
                    <a:pt x="2349187" y="2108412"/>
                  </a:moveTo>
                  <a:lnTo>
                    <a:pt x="2372177" y="2212182"/>
                  </a:lnTo>
                  <a:cubicBezTo>
                    <a:pt x="2372177" y="2212182"/>
                    <a:pt x="2400650" y="2290010"/>
                    <a:pt x="2400650" y="2290010"/>
                  </a:cubicBezTo>
                  <a:lnTo>
                    <a:pt x="2402338" y="2294439"/>
                  </a:lnTo>
                  <a:lnTo>
                    <a:pt x="2431865" y="2306249"/>
                  </a:lnTo>
                  <a:close/>
                  <a:moveTo>
                    <a:pt x="636782" y="2107568"/>
                  </a:moveTo>
                  <a:lnTo>
                    <a:pt x="566970" y="2377749"/>
                  </a:lnTo>
                  <a:lnTo>
                    <a:pt x="624548" y="2348644"/>
                  </a:lnTo>
                  <a:close/>
                  <a:moveTo>
                    <a:pt x="2246895" y="2085422"/>
                  </a:moveTo>
                  <a:cubicBezTo>
                    <a:pt x="2246895" y="2085422"/>
                    <a:pt x="2253645" y="2105882"/>
                    <a:pt x="2253645" y="2105882"/>
                  </a:cubicBezTo>
                  <a:cubicBezTo>
                    <a:pt x="2255543" y="2106936"/>
                    <a:pt x="2256597" y="2109257"/>
                    <a:pt x="2255543" y="2111365"/>
                  </a:cubicBezTo>
                  <a:cubicBezTo>
                    <a:pt x="2255543" y="2111577"/>
                    <a:pt x="2255543" y="2111577"/>
                    <a:pt x="2255543" y="2111577"/>
                  </a:cubicBezTo>
                  <a:lnTo>
                    <a:pt x="2271361" y="2158609"/>
                  </a:lnTo>
                  <a:lnTo>
                    <a:pt x="2271993" y="2160507"/>
                  </a:lnTo>
                  <a:lnTo>
                    <a:pt x="2359313" y="2199948"/>
                  </a:lnTo>
                  <a:lnTo>
                    <a:pt x="2331050" y="2122755"/>
                  </a:lnTo>
                  <a:cubicBezTo>
                    <a:pt x="2330205" y="2122543"/>
                    <a:pt x="2329361" y="2122123"/>
                    <a:pt x="2328307" y="2121701"/>
                  </a:cubicBezTo>
                  <a:cubicBezTo>
                    <a:pt x="2325777" y="2120647"/>
                    <a:pt x="2321980" y="2119170"/>
                    <a:pt x="2317339" y="2117060"/>
                  </a:cubicBezTo>
                  <a:cubicBezTo>
                    <a:pt x="2309536" y="2113685"/>
                    <a:pt x="2298568" y="2108834"/>
                    <a:pt x="2285070" y="2102717"/>
                  </a:cubicBezTo>
                  <a:cubicBezTo>
                    <a:pt x="2270517" y="2096180"/>
                    <a:pt x="2255753" y="2089431"/>
                    <a:pt x="2246895" y="2085422"/>
                  </a:cubicBezTo>
                  <a:close/>
                  <a:moveTo>
                    <a:pt x="2344336" y="2073400"/>
                  </a:moveTo>
                  <a:lnTo>
                    <a:pt x="2437138" y="2295283"/>
                  </a:lnTo>
                  <a:lnTo>
                    <a:pt x="2440725" y="2123599"/>
                  </a:lnTo>
                  <a:lnTo>
                    <a:pt x="2439671" y="2121489"/>
                  </a:lnTo>
                  <a:close/>
                  <a:moveTo>
                    <a:pt x="1774449" y="2050413"/>
                  </a:moveTo>
                  <a:lnTo>
                    <a:pt x="1670047" y="2323121"/>
                  </a:lnTo>
                  <a:lnTo>
                    <a:pt x="1669835" y="2323121"/>
                  </a:lnTo>
                  <a:lnTo>
                    <a:pt x="1674476" y="2330715"/>
                  </a:lnTo>
                  <a:lnTo>
                    <a:pt x="1887921" y="2386606"/>
                  </a:lnTo>
                  <a:close/>
                  <a:moveTo>
                    <a:pt x="1781409" y="2045140"/>
                  </a:moveTo>
                  <a:lnTo>
                    <a:pt x="1897623" y="2388927"/>
                  </a:lnTo>
                  <a:lnTo>
                    <a:pt x="1901419" y="2389981"/>
                  </a:lnTo>
                  <a:lnTo>
                    <a:pt x="1872735" y="2079517"/>
                  </a:lnTo>
                  <a:cubicBezTo>
                    <a:pt x="1844261" y="2068762"/>
                    <a:pt x="1799548" y="2051889"/>
                    <a:pt x="1781409" y="2045140"/>
                  </a:cubicBezTo>
                  <a:close/>
                  <a:moveTo>
                    <a:pt x="2049481" y="2017299"/>
                  </a:moveTo>
                  <a:lnTo>
                    <a:pt x="2134478" y="2320169"/>
                  </a:lnTo>
                  <a:lnTo>
                    <a:pt x="2342440" y="2394412"/>
                  </a:lnTo>
                  <a:lnTo>
                    <a:pt x="2265244" y="2164304"/>
                  </a:lnTo>
                  <a:lnTo>
                    <a:pt x="2247527" y="2111365"/>
                  </a:lnTo>
                  <a:close/>
                  <a:moveTo>
                    <a:pt x="2039989" y="2015610"/>
                  </a:moveTo>
                  <a:lnTo>
                    <a:pt x="1880750" y="2080994"/>
                  </a:lnTo>
                  <a:lnTo>
                    <a:pt x="1909223" y="2388085"/>
                  </a:lnTo>
                  <a:lnTo>
                    <a:pt x="2125620" y="2320803"/>
                  </a:lnTo>
                  <a:close/>
                  <a:moveTo>
                    <a:pt x="2218000" y="1998315"/>
                  </a:moveTo>
                  <a:lnTo>
                    <a:pt x="2243521" y="2074035"/>
                  </a:lnTo>
                  <a:cubicBezTo>
                    <a:pt x="2271783" y="2086899"/>
                    <a:pt x="2310802" y="2104616"/>
                    <a:pt x="2327463" y="2111577"/>
                  </a:cubicBezTo>
                  <a:lnTo>
                    <a:pt x="2299202" y="2034382"/>
                  </a:lnTo>
                  <a:lnTo>
                    <a:pt x="2218210" y="1998315"/>
                  </a:lnTo>
                  <a:close/>
                  <a:moveTo>
                    <a:pt x="836095" y="1979122"/>
                  </a:moveTo>
                  <a:lnTo>
                    <a:pt x="636360" y="2345479"/>
                  </a:lnTo>
                  <a:lnTo>
                    <a:pt x="932062" y="2289588"/>
                  </a:lnTo>
                  <a:close/>
                  <a:moveTo>
                    <a:pt x="827025" y="1978490"/>
                  </a:moveTo>
                  <a:lnTo>
                    <a:pt x="646694" y="2070238"/>
                  </a:lnTo>
                  <a:lnTo>
                    <a:pt x="633408" y="2333667"/>
                  </a:lnTo>
                  <a:close/>
                  <a:moveTo>
                    <a:pt x="1519455" y="1967734"/>
                  </a:moveTo>
                  <a:lnTo>
                    <a:pt x="1343763" y="2278410"/>
                  </a:lnTo>
                  <a:lnTo>
                    <a:pt x="1659501" y="2327762"/>
                  </a:lnTo>
                  <a:lnTo>
                    <a:pt x="1661188" y="2323544"/>
                  </a:lnTo>
                  <a:lnTo>
                    <a:pt x="1519455" y="1967944"/>
                  </a:lnTo>
                  <a:close/>
                  <a:moveTo>
                    <a:pt x="1525570" y="1961407"/>
                  </a:moveTo>
                  <a:lnTo>
                    <a:pt x="1525360" y="1961617"/>
                  </a:lnTo>
                  <a:lnTo>
                    <a:pt x="1665197" y="2312366"/>
                  </a:lnTo>
                  <a:lnTo>
                    <a:pt x="1769177" y="2040921"/>
                  </a:lnTo>
                  <a:cubicBezTo>
                    <a:pt x="1740281" y="2031429"/>
                    <a:pt x="1565855" y="1974483"/>
                    <a:pt x="1525570" y="1961407"/>
                  </a:cubicBezTo>
                  <a:close/>
                  <a:moveTo>
                    <a:pt x="1168072" y="1936941"/>
                  </a:moveTo>
                  <a:lnTo>
                    <a:pt x="1168164" y="1937132"/>
                  </a:lnTo>
                  <a:lnTo>
                    <a:pt x="945138" y="2288534"/>
                  </a:lnTo>
                  <a:lnTo>
                    <a:pt x="1331109" y="2277776"/>
                  </a:lnTo>
                  <a:lnTo>
                    <a:pt x="1168164" y="1937132"/>
                  </a:lnTo>
                  <a:lnTo>
                    <a:pt x="1168285" y="1936941"/>
                  </a:lnTo>
                  <a:close/>
                  <a:moveTo>
                    <a:pt x="2196909" y="1936729"/>
                  </a:moveTo>
                  <a:lnTo>
                    <a:pt x="2214203" y="1988404"/>
                  </a:lnTo>
                  <a:lnTo>
                    <a:pt x="2294771" y="2024470"/>
                  </a:lnTo>
                  <a:lnTo>
                    <a:pt x="2276844" y="1975747"/>
                  </a:lnTo>
                  <a:close/>
                  <a:moveTo>
                    <a:pt x="1160691" y="1933776"/>
                  </a:moveTo>
                  <a:lnTo>
                    <a:pt x="842844" y="1972373"/>
                  </a:lnTo>
                  <a:lnTo>
                    <a:pt x="938811" y="2283261"/>
                  </a:lnTo>
                  <a:lnTo>
                    <a:pt x="938811" y="2283471"/>
                  </a:lnTo>
                  <a:close/>
                  <a:moveTo>
                    <a:pt x="1175034" y="1932932"/>
                  </a:moveTo>
                  <a:lnTo>
                    <a:pt x="1337436" y="2272715"/>
                  </a:lnTo>
                  <a:lnTo>
                    <a:pt x="1515237" y="1958665"/>
                  </a:lnTo>
                  <a:close/>
                  <a:moveTo>
                    <a:pt x="2351507" y="1913529"/>
                  </a:moveTo>
                  <a:lnTo>
                    <a:pt x="2339697" y="2062222"/>
                  </a:lnTo>
                  <a:lnTo>
                    <a:pt x="2433976" y="2109679"/>
                  </a:lnTo>
                  <a:close/>
                  <a:moveTo>
                    <a:pt x="2357624" y="1905935"/>
                  </a:moveTo>
                  <a:lnTo>
                    <a:pt x="2440513" y="2103352"/>
                  </a:lnTo>
                  <a:lnTo>
                    <a:pt x="2440513" y="2103562"/>
                  </a:lnTo>
                  <a:lnTo>
                    <a:pt x="2443677" y="1955712"/>
                  </a:lnTo>
                  <a:close/>
                  <a:moveTo>
                    <a:pt x="2296670" y="1871345"/>
                  </a:moveTo>
                  <a:lnTo>
                    <a:pt x="2296913" y="1871485"/>
                  </a:lnTo>
                  <a:lnTo>
                    <a:pt x="2333580" y="2037334"/>
                  </a:lnTo>
                  <a:lnTo>
                    <a:pt x="2344548" y="1898976"/>
                  </a:lnTo>
                  <a:lnTo>
                    <a:pt x="2296913" y="1871485"/>
                  </a:lnTo>
                  <a:lnTo>
                    <a:pt x="2296882" y="1871345"/>
                  </a:lnTo>
                  <a:close/>
                  <a:moveTo>
                    <a:pt x="2172865" y="1856371"/>
                  </a:moveTo>
                  <a:cubicBezTo>
                    <a:pt x="2173497" y="1857637"/>
                    <a:pt x="2173497" y="1859113"/>
                    <a:pt x="2172865" y="1860377"/>
                  </a:cubicBezTo>
                  <a:cubicBezTo>
                    <a:pt x="2172865" y="1860799"/>
                    <a:pt x="2172232" y="1861434"/>
                    <a:pt x="2172232" y="1861434"/>
                  </a:cubicBezTo>
                  <a:lnTo>
                    <a:pt x="2172442" y="1861434"/>
                  </a:lnTo>
                  <a:lnTo>
                    <a:pt x="2193744" y="1925129"/>
                  </a:lnTo>
                  <a:lnTo>
                    <a:pt x="2273260" y="1963937"/>
                  </a:lnTo>
                  <a:lnTo>
                    <a:pt x="2252168" y="1906570"/>
                  </a:lnTo>
                  <a:close/>
                  <a:moveTo>
                    <a:pt x="1850167" y="1836967"/>
                  </a:moveTo>
                  <a:lnTo>
                    <a:pt x="1779723" y="2035648"/>
                  </a:lnTo>
                  <a:cubicBezTo>
                    <a:pt x="1795119" y="2041343"/>
                    <a:pt x="1850589" y="2062222"/>
                    <a:pt x="1871680" y="2070238"/>
                  </a:cubicBezTo>
                  <a:lnTo>
                    <a:pt x="1850167" y="1837177"/>
                  </a:lnTo>
                  <a:close/>
                  <a:moveTo>
                    <a:pt x="742029" y="1826000"/>
                  </a:moveTo>
                  <a:lnTo>
                    <a:pt x="650491" y="2059270"/>
                  </a:lnTo>
                  <a:lnTo>
                    <a:pt x="831034" y="1967312"/>
                  </a:lnTo>
                  <a:close/>
                  <a:moveTo>
                    <a:pt x="2454645" y="1817352"/>
                  </a:moveTo>
                  <a:lnTo>
                    <a:pt x="2452535" y="1916903"/>
                  </a:lnTo>
                  <a:cubicBezTo>
                    <a:pt x="2466667" y="1910576"/>
                    <a:pt x="2514965" y="1888852"/>
                    <a:pt x="2540908" y="1877253"/>
                  </a:cubicBezTo>
                  <a:close/>
                  <a:moveTo>
                    <a:pt x="2150509" y="1798159"/>
                  </a:moveTo>
                  <a:lnTo>
                    <a:pt x="2165483" y="1842872"/>
                  </a:lnTo>
                  <a:lnTo>
                    <a:pt x="2247105" y="1894548"/>
                  </a:lnTo>
                  <a:lnTo>
                    <a:pt x="2227702" y="1841606"/>
                  </a:lnTo>
                  <a:close/>
                  <a:moveTo>
                    <a:pt x="719249" y="1789301"/>
                  </a:moveTo>
                  <a:lnTo>
                    <a:pt x="663779" y="2003588"/>
                  </a:lnTo>
                  <a:lnTo>
                    <a:pt x="736966" y="1817352"/>
                  </a:lnTo>
                  <a:close/>
                  <a:moveTo>
                    <a:pt x="1977137" y="1758508"/>
                  </a:moveTo>
                  <a:lnTo>
                    <a:pt x="2046739" y="2006753"/>
                  </a:lnTo>
                  <a:lnTo>
                    <a:pt x="2243943" y="2100397"/>
                  </a:lnTo>
                  <a:cubicBezTo>
                    <a:pt x="2243943" y="2100397"/>
                    <a:pt x="2236559" y="2078673"/>
                    <a:pt x="2236559" y="2078673"/>
                  </a:cubicBezTo>
                  <a:lnTo>
                    <a:pt x="2207664" y="1992410"/>
                  </a:lnTo>
                  <a:lnTo>
                    <a:pt x="2195642" y="1956766"/>
                  </a:lnTo>
                  <a:lnTo>
                    <a:pt x="2195855" y="1956766"/>
                  </a:lnTo>
                  <a:lnTo>
                    <a:pt x="2163373" y="1859958"/>
                  </a:lnTo>
                  <a:close/>
                  <a:moveTo>
                    <a:pt x="761854" y="1757454"/>
                  </a:moveTo>
                  <a:lnTo>
                    <a:pt x="724312" y="1781076"/>
                  </a:lnTo>
                  <a:lnTo>
                    <a:pt x="741607" y="1808495"/>
                  </a:lnTo>
                  <a:lnTo>
                    <a:pt x="741817" y="1808705"/>
                  </a:lnTo>
                  <a:close/>
                  <a:moveTo>
                    <a:pt x="1967435" y="1757032"/>
                  </a:moveTo>
                  <a:lnTo>
                    <a:pt x="1860925" y="1812923"/>
                  </a:lnTo>
                  <a:cubicBezTo>
                    <a:pt x="1860712" y="1812923"/>
                    <a:pt x="1860712" y="1812923"/>
                    <a:pt x="1860712" y="1812923"/>
                  </a:cubicBezTo>
                  <a:cubicBezTo>
                    <a:pt x="1860503" y="1812923"/>
                    <a:pt x="1860290" y="1812923"/>
                    <a:pt x="1860290" y="1812923"/>
                  </a:cubicBezTo>
                  <a:cubicBezTo>
                    <a:pt x="1860080" y="1812923"/>
                    <a:pt x="1859868" y="1812923"/>
                    <a:pt x="1859868" y="1812923"/>
                  </a:cubicBezTo>
                  <a:cubicBezTo>
                    <a:pt x="1859658" y="1812923"/>
                    <a:pt x="1859446" y="1812923"/>
                    <a:pt x="1859446" y="1812923"/>
                  </a:cubicBezTo>
                  <a:cubicBezTo>
                    <a:pt x="1859236" y="1812923"/>
                    <a:pt x="1859026" y="1812923"/>
                    <a:pt x="1859026" y="1812923"/>
                  </a:cubicBezTo>
                  <a:cubicBezTo>
                    <a:pt x="1858814" y="1812923"/>
                    <a:pt x="1858814" y="1812923"/>
                    <a:pt x="1858814" y="1812923"/>
                  </a:cubicBezTo>
                  <a:lnTo>
                    <a:pt x="1857338" y="1816720"/>
                  </a:lnTo>
                  <a:lnTo>
                    <a:pt x="1862821" y="1830850"/>
                  </a:lnTo>
                  <a:cubicBezTo>
                    <a:pt x="1863665" y="1832961"/>
                    <a:pt x="1862611" y="1835279"/>
                    <a:pt x="1860503" y="1836123"/>
                  </a:cubicBezTo>
                  <a:cubicBezTo>
                    <a:pt x="1860080" y="1836335"/>
                    <a:pt x="1859446" y="1836335"/>
                    <a:pt x="1859026" y="1836335"/>
                  </a:cubicBezTo>
                  <a:cubicBezTo>
                    <a:pt x="1858604" y="1836335"/>
                    <a:pt x="1858182" y="1836335"/>
                    <a:pt x="1858182" y="1836335"/>
                  </a:cubicBezTo>
                  <a:lnTo>
                    <a:pt x="1879906" y="2071924"/>
                  </a:lnTo>
                  <a:lnTo>
                    <a:pt x="2037645" y="2007185"/>
                  </a:lnTo>
                  <a:lnTo>
                    <a:pt x="2037879" y="2008017"/>
                  </a:lnTo>
                  <a:lnTo>
                    <a:pt x="2037669" y="2007175"/>
                  </a:lnTo>
                  <a:lnTo>
                    <a:pt x="2037645" y="2007185"/>
                  </a:lnTo>
                  <a:close/>
                  <a:moveTo>
                    <a:pt x="2364583" y="1754921"/>
                  </a:moveTo>
                  <a:lnTo>
                    <a:pt x="2353405" y="1894125"/>
                  </a:lnTo>
                  <a:lnTo>
                    <a:pt x="2443887" y="1946430"/>
                  </a:lnTo>
                  <a:lnTo>
                    <a:pt x="2446630" y="1811869"/>
                  </a:lnTo>
                  <a:close/>
                  <a:moveTo>
                    <a:pt x="1660346" y="1718855"/>
                  </a:moveTo>
                  <a:lnTo>
                    <a:pt x="1527681" y="1953392"/>
                  </a:lnTo>
                  <a:cubicBezTo>
                    <a:pt x="1566067" y="1966046"/>
                    <a:pt x="1730158" y="2019407"/>
                    <a:pt x="1768123" y="2031851"/>
                  </a:cubicBezTo>
                  <a:lnTo>
                    <a:pt x="1768123" y="2031641"/>
                  </a:lnTo>
                  <a:close/>
                  <a:moveTo>
                    <a:pt x="1667937" y="1717379"/>
                  </a:moveTo>
                  <a:lnTo>
                    <a:pt x="1774449" y="2025946"/>
                  </a:lnTo>
                  <a:lnTo>
                    <a:pt x="1848268" y="1817774"/>
                  </a:lnTo>
                  <a:lnTo>
                    <a:pt x="1847846" y="1817984"/>
                  </a:lnTo>
                  <a:lnTo>
                    <a:pt x="1847846" y="1815454"/>
                  </a:lnTo>
                  <a:lnTo>
                    <a:pt x="1844261" y="1806174"/>
                  </a:lnTo>
                  <a:close/>
                  <a:moveTo>
                    <a:pt x="2117817" y="1699452"/>
                  </a:moveTo>
                  <a:lnTo>
                    <a:pt x="2146922" y="1785927"/>
                  </a:lnTo>
                  <a:lnTo>
                    <a:pt x="2223695" y="1829164"/>
                  </a:lnTo>
                  <a:lnTo>
                    <a:pt x="2192902" y="1745642"/>
                  </a:lnTo>
                  <a:close/>
                  <a:moveTo>
                    <a:pt x="2457175" y="1694601"/>
                  </a:moveTo>
                  <a:lnTo>
                    <a:pt x="2455699" y="1765257"/>
                  </a:lnTo>
                  <a:lnTo>
                    <a:pt x="2455699" y="1765467"/>
                  </a:lnTo>
                  <a:cubicBezTo>
                    <a:pt x="2467931" y="1759562"/>
                    <a:pt x="2494086" y="1746908"/>
                    <a:pt x="2514121" y="1736994"/>
                  </a:cubicBezTo>
                  <a:close/>
                  <a:moveTo>
                    <a:pt x="2269885" y="1689750"/>
                  </a:moveTo>
                  <a:lnTo>
                    <a:pt x="2346234" y="1879151"/>
                  </a:lnTo>
                  <a:lnTo>
                    <a:pt x="2356570" y="1749860"/>
                  </a:lnTo>
                  <a:close/>
                  <a:moveTo>
                    <a:pt x="1043001" y="1673719"/>
                  </a:moveTo>
                  <a:lnTo>
                    <a:pt x="845797" y="1963725"/>
                  </a:lnTo>
                  <a:lnTo>
                    <a:pt x="1162377" y="1925129"/>
                  </a:lnTo>
                  <a:lnTo>
                    <a:pt x="1162589" y="1925129"/>
                  </a:lnTo>
                  <a:close/>
                  <a:moveTo>
                    <a:pt x="1034565" y="1654528"/>
                  </a:moveTo>
                  <a:lnTo>
                    <a:pt x="781257" y="1745010"/>
                  </a:lnTo>
                  <a:lnTo>
                    <a:pt x="773454" y="1749860"/>
                  </a:lnTo>
                  <a:lnTo>
                    <a:pt x="747089" y="1816930"/>
                  </a:lnTo>
                  <a:lnTo>
                    <a:pt x="838415" y="1961827"/>
                  </a:lnTo>
                  <a:lnTo>
                    <a:pt x="1039838" y="1665706"/>
                  </a:lnTo>
                  <a:close/>
                  <a:moveTo>
                    <a:pt x="1042579" y="1653262"/>
                  </a:moveTo>
                  <a:lnTo>
                    <a:pt x="1044689" y="1657690"/>
                  </a:lnTo>
                  <a:lnTo>
                    <a:pt x="1044689" y="1657903"/>
                  </a:lnTo>
                  <a:lnTo>
                    <a:pt x="1047851" y="1653262"/>
                  </a:lnTo>
                  <a:cubicBezTo>
                    <a:pt x="1045953" y="1653262"/>
                    <a:pt x="1044055" y="1653262"/>
                    <a:pt x="1042579" y="1653262"/>
                  </a:cubicBezTo>
                  <a:close/>
                  <a:moveTo>
                    <a:pt x="2101364" y="1650941"/>
                  </a:moveTo>
                  <a:lnTo>
                    <a:pt x="2102420" y="1654106"/>
                  </a:lnTo>
                  <a:lnTo>
                    <a:pt x="2103684" y="1654948"/>
                  </a:lnTo>
                  <a:cubicBezTo>
                    <a:pt x="2105583" y="1656214"/>
                    <a:pt x="2106005" y="1658744"/>
                    <a:pt x="2104739" y="1660643"/>
                  </a:cubicBezTo>
                  <a:lnTo>
                    <a:pt x="2105161" y="1661909"/>
                  </a:lnTo>
                  <a:lnTo>
                    <a:pt x="2113808" y="1687430"/>
                  </a:lnTo>
                  <a:lnTo>
                    <a:pt x="2188471" y="1733197"/>
                  </a:lnTo>
                  <a:lnTo>
                    <a:pt x="2175185" y="1697343"/>
                  </a:lnTo>
                  <a:close/>
                  <a:moveTo>
                    <a:pt x="1384260" y="1644824"/>
                  </a:moveTo>
                  <a:lnTo>
                    <a:pt x="1520509" y="1949385"/>
                  </a:lnTo>
                  <a:lnTo>
                    <a:pt x="1520509" y="1949173"/>
                  </a:lnTo>
                  <a:lnTo>
                    <a:pt x="1654861" y="1711684"/>
                  </a:lnTo>
                  <a:cubicBezTo>
                    <a:pt x="1582940" y="1693757"/>
                    <a:pt x="1421168" y="1653472"/>
                    <a:pt x="1384260" y="1644824"/>
                  </a:cubicBezTo>
                  <a:close/>
                  <a:moveTo>
                    <a:pt x="1359581" y="1644192"/>
                  </a:moveTo>
                  <a:cubicBezTo>
                    <a:pt x="1300947" y="1645880"/>
                    <a:pt x="1120618" y="1650941"/>
                    <a:pt x="1057975" y="1652840"/>
                  </a:cubicBezTo>
                  <a:lnTo>
                    <a:pt x="1048908" y="1666338"/>
                  </a:lnTo>
                  <a:lnTo>
                    <a:pt x="1169761" y="1920700"/>
                  </a:lnTo>
                  <a:close/>
                  <a:moveTo>
                    <a:pt x="1374768" y="1643138"/>
                  </a:moveTo>
                  <a:lnTo>
                    <a:pt x="1374862" y="1643348"/>
                  </a:lnTo>
                  <a:lnTo>
                    <a:pt x="1369073" y="1643348"/>
                  </a:lnTo>
                  <a:lnTo>
                    <a:pt x="1175876" y="1924707"/>
                  </a:lnTo>
                  <a:lnTo>
                    <a:pt x="1512072" y="1950017"/>
                  </a:lnTo>
                  <a:lnTo>
                    <a:pt x="1374862" y="1643348"/>
                  </a:lnTo>
                  <a:lnTo>
                    <a:pt x="1374978" y="1643348"/>
                  </a:lnTo>
                  <a:close/>
                  <a:moveTo>
                    <a:pt x="2373021" y="1632170"/>
                  </a:moveTo>
                  <a:lnTo>
                    <a:pt x="2365218" y="1745432"/>
                  </a:lnTo>
                  <a:lnTo>
                    <a:pt x="2446842" y="1801955"/>
                  </a:lnTo>
                  <a:lnTo>
                    <a:pt x="2447474" y="1775169"/>
                  </a:lnTo>
                  <a:cubicBezTo>
                    <a:pt x="2446630" y="1774537"/>
                    <a:pt x="2445998" y="1773482"/>
                    <a:pt x="2445998" y="1772216"/>
                  </a:cubicBezTo>
                  <a:cubicBezTo>
                    <a:pt x="2445998" y="1770952"/>
                    <a:pt x="2447474" y="1769054"/>
                    <a:pt x="2447474" y="1769054"/>
                  </a:cubicBezTo>
                  <a:lnTo>
                    <a:pt x="2449160" y="1688696"/>
                  </a:lnTo>
                  <a:close/>
                  <a:moveTo>
                    <a:pt x="644164" y="1610024"/>
                  </a:moveTo>
                  <a:lnTo>
                    <a:pt x="116036" y="2188348"/>
                  </a:lnTo>
                  <a:lnTo>
                    <a:pt x="116036" y="2188560"/>
                  </a:lnTo>
                  <a:lnTo>
                    <a:pt x="34202" y="2338730"/>
                  </a:lnTo>
                  <a:lnTo>
                    <a:pt x="581101" y="1830428"/>
                  </a:lnTo>
                  <a:close/>
                  <a:moveTo>
                    <a:pt x="2156201" y="1605595"/>
                  </a:moveTo>
                  <a:lnTo>
                    <a:pt x="2151351" y="1607916"/>
                  </a:lnTo>
                  <a:lnTo>
                    <a:pt x="2152195" y="1610024"/>
                  </a:lnTo>
                  <a:lnTo>
                    <a:pt x="2177293" y="1678572"/>
                  </a:lnTo>
                  <a:lnTo>
                    <a:pt x="2200705" y="1742267"/>
                  </a:lnTo>
                  <a:lnTo>
                    <a:pt x="2205978" y="1756397"/>
                  </a:lnTo>
                  <a:lnTo>
                    <a:pt x="2211673" y="1752601"/>
                  </a:lnTo>
                  <a:lnTo>
                    <a:pt x="2211461" y="1752601"/>
                  </a:lnTo>
                  <a:cubicBezTo>
                    <a:pt x="2191426" y="1697975"/>
                    <a:pt x="2162109" y="1619094"/>
                    <a:pt x="2156201" y="1605595"/>
                  </a:cubicBezTo>
                  <a:close/>
                  <a:moveTo>
                    <a:pt x="2072047" y="1563202"/>
                  </a:moveTo>
                  <a:lnTo>
                    <a:pt x="2097357" y="1638497"/>
                  </a:lnTo>
                  <a:lnTo>
                    <a:pt x="2170544" y="1684687"/>
                  </a:lnTo>
                  <a:lnTo>
                    <a:pt x="2144391" y="1613189"/>
                  </a:lnTo>
                  <a:lnTo>
                    <a:pt x="2144179" y="1612977"/>
                  </a:lnTo>
                  <a:close/>
                  <a:moveTo>
                    <a:pt x="2271361" y="1556663"/>
                  </a:moveTo>
                  <a:lnTo>
                    <a:pt x="2254277" y="1678992"/>
                  </a:lnTo>
                  <a:lnTo>
                    <a:pt x="2294351" y="1860167"/>
                  </a:lnTo>
                  <a:lnTo>
                    <a:pt x="2340539" y="1886954"/>
                  </a:lnTo>
                  <a:lnTo>
                    <a:pt x="2257229" y="1679836"/>
                  </a:lnTo>
                  <a:cubicBezTo>
                    <a:pt x="2256597" y="1678150"/>
                    <a:pt x="2257019" y="1676252"/>
                    <a:pt x="2258495" y="1675198"/>
                  </a:cubicBezTo>
                  <a:cubicBezTo>
                    <a:pt x="2259971" y="1674141"/>
                    <a:pt x="2261870" y="1674141"/>
                    <a:pt x="2263346" y="1675198"/>
                  </a:cubicBezTo>
                  <a:lnTo>
                    <a:pt x="2263558" y="1674775"/>
                  </a:lnTo>
                  <a:lnTo>
                    <a:pt x="2357415" y="1739947"/>
                  </a:lnTo>
                  <a:lnTo>
                    <a:pt x="2365218" y="1626265"/>
                  </a:lnTo>
                  <a:close/>
                  <a:moveTo>
                    <a:pt x="1741968" y="1537047"/>
                  </a:moveTo>
                  <a:lnTo>
                    <a:pt x="1666461" y="1707255"/>
                  </a:lnTo>
                  <a:lnTo>
                    <a:pt x="1666673" y="1707255"/>
                  </a:lnTo>
                  <a:lnTo>
                    <a:pt x="1840465" y="1794784"/>
                  </a:lnTo>
                  <a:close/>
                  <a:moveTo>
                    <a:pt x="1913864" y="1536837"/>
                  </a:moveTo>
                  <a:lnTo>
                    <a:pt x="1973130" y="1747540"/>
                  </a:lnTo>
                  <a:lnTo>
                    <a:pt x="2158734" y="1848567"/>
                  </a:lnTo>
                  <a:lnTo>
                    <a:pt x="2098201" y="1667814"/>
                  </a:lnTo>
                  <a:lnTo>
                    <a:pt x="2095459" y="1659379"/>
                  </a:lnTo>
                  <a:lnTo>
                    <a:pt x="2095249" y="1659589"/>
                  </a:lnTo>
                  <a:close/>
                  <a:moveTo>
                    <a:pt x="1749983" y="1534939"/>
                  </a:moveTo>
                  <a:lnTo>
                    <a:pt x="1845738" y="1785505"/>
                  </a:lnTo>
                  <a:lnTo>
                    <a:pt x="1826122" y="1572904"/>
                  </a:lnTo>
                  <a:close/>
                  <a:moveTo>
                    <a:pt x="2376818" y="1522495"/>
                  </a:moveTo>
                  <a:lnTo>
                    <a:pt x="2373653" y="1622468"/>
                  </a:lnTo>
                  <a:lnTo>
                    <a:pt x="2408033" y="1647989"/>
                  </a:lnTo>
                  <a:lnTo>
                    <a:pt x="2408033" y="1647779"/>
                  </a:lnTo>
                  <a:lnTo>
                    <a:pt x="2485017" y="1610024"/>
                  </a:lnTo>
                  <a:close/>
                  <a:moveTo>
                    <a:pt x="2222851" y="1520387"/>
                  </a:moveTo>
                  <a:lnTo>
                    <a:pt x="2229390" y="1563834"/>
                  </a:lnTo>
                  <a:lnTo>
                    <a:pt x="2249848" y="1656214"/>
                  </a:lnTo>
                  <a:lnTo>
                    <a:pt x="2264400" y="1551180"/>
                  </a:lnTo>
                  <a:close/>
                  <a:moveTo>
                    <a:pt x="2052853" y="1505622"/>
                  </a:moveTo>
                  <a:lnTo>
                    <a:pt x="2067830" y="1550546"/>
                  </a:lnTo>
                  <a:lnTo>
                    <a:pt x="2067830" y="1550336"/>
                  </a:lnTo>
                  <a:lnTo>
                    <a:pt x="2139541" y="1599900"/>
                  </a:lnTo>
                  <a:lnTo>
                    <a:pt x="2122455" y="1553500"/>
                  </a:lnTo>
                  <a:close/>
                  <a:moveTo>
                    <a:pt x="510235" y="1476937"/>
                  </a:moveTo>
                  <a:lnTo>
                    <a:pt x="305647" y="1777489"/>
                  </a:lnTo>
                  <a:lnTo>
                    <a:pt x="290251" y="1824733"/>
                  </a:lnTo>
                  <a:close/>
                  <a:moveTo>
                    <a:pt x="948722" y="1467235"/>
                  </a:moveTo>
                  <a:lnTo>
                    <a:pt x="780625" y="1735728"/>
                  </a:lnTo>
                  <a:lnTo>
                    <a:pt x="1029633" y="1646752"/>
                  </a:lnTo>
                  <a:lnTo>
                    <a:pt x="1029715" y="1646935"/>
                  </a:lnTo>
                  <a:lnTo>
                    <a:pt x="1029715" y="1646722"/>
                  </a:lnTo>
                  <a:lnTo>
                    <a:pt x="1029633" y="1646752"/>
                  </a:lnTo>
                  <a:close/>
                  <a:moveTo>
                    <a:pt x="2129839" y="1459222"/>
                  </a:moveTo>
                  <a:lnTo>
                    <a:pt x="2101786" y="1474829"/>
                  </a:lnTo>
                  <a:lnTo>
                    <a:pt x="2129417" y="1549914"/>
                  </a:lnTo>
                  <a:lnTo>
                    <a:pt x="2147766" y="1599900"/>
                  </a:lnTo>
                  <a:lnTo>
                    <a:pt x="2175607" y="1586612"/>
                  </a:lnTo>
                  <a:cubicBezTo>
                    <a:pt x="2170544" y="1571637"/>
                    <a:pt x="2146922" y="1506044"/>
                    <a:pt x="2129839" y="1459222"/>
                  </a:cubicBezTo>
                  <a:close/>
                  <a:moveTo>
                    <a:pt x="2289079" y="1452051"/>
                  </a:moveTo>
                  <a:lnTo>
                    <a:pt x="2272625" y="1548015"/>
                  </a:lnTo>
                  <a:lnTo>
                    <a:pt x="2365428" y="1616985"/>
                  </a:lnTo>
                  <a:lnTo>
                    <a:pt x="2368592" y="1516590"/>
                  </a:lnTo>
                  <a:close/>
                  <a:moveTo>
                    <a:pt x="939653" y="1446356"/>
                  </a:moveTo>
                  <a:lnTo>
                    <a:pt x="781889" y="1547383"/>
                  </a:lnTo>
                  <a:lnTo>
                    <a:pt x="781679" y="1547171"/>
                  </a:lnTo>
                  <a:lnTo>
                    <a:pt x="724099" y="1770108"/>
                  </a:lnTo>
                  <a:lnTo>
                    <a:pt x="766073" y="1743533"/>
                  </a:lnTo>
                  <a:lnTo>
                    <a:pt x="944926" y="1457956"/>
                  </a:lnTo>
                  <a:close/>
                  <a:moveTo>
                    <a:pt x="954839" y="1441927"/>
                  </a:moveTo>
                  <a:lnTo>
                    <a:pt x="954630" y="1442137"/>
                  </a:lnTo>
                  <a:lnTo>
                    <a:pt x="946824" y="1443613"/>
                  </a:lnTo>
                  <a:lnTo>
                    <a:pt x="949777" y="1449940"/>
                  </a:lnTo>
                  <a:close/>
                  <a:moveTo>
                    <a:pt x="1525360" y="1427162"/>
                  </a:moveTo>
                  <a:lnTo>
                    <a:pt x="1377511" y="1631116"/>
                  </a:lnTo>
                  <a:lnTo>
                    <a:pt x="1380041" y="1635335"/>
                  </a:lnTo>
                  <a:cubicBezTo>
                    <a:pt x="1403031" y="1640185"/>
                    <a:pt x="1570918" y="1682157"/>
                    <a:pt x="1653807" y="1702826"/>
                  </a:cubicBezTo>
                  <a:close/>
                  <a:moveTo>
                    <a:pt x="1534008" y="1426953"/>
                  </a:moveTo>
                  <a:lnTo>
                    <a:pt x="1660978" y="1699242"/>
                  </a:lnTo>
                  <a:lnTo>
                    <a:pt x="1736619" y="1528362"/>
                  </a:lnTo>
                  <a:lnTo>
                    <a:pt x="1736695" y="1528400"/>
                  </a:lnTo>
                  <a:lnTo>
                    <a:pt x="1736695" y="1528190"/>
                  </a:lnTo>
                  <a:lnTo>
                    <a:pt x="1736619" y="1528362"/>
                  </a:lnTo>
                  <a:close/>
                  <a:moveTo>
                    <a:pt x="2024171" y="1421890"/>
                  </a:moveTo>
                  <a:lnTo>
                    <a:pt x="2036615" y="1458800"/>
                  </a:lnTo>
                  <a:lnTo>
                    <a:pt x="2041253" y="1461962"/>
                  </a:lnTo>
                  <a:cubicBezTo>
                    <a:pt x="2043152" y="1463229"/>
                    <a:pt x="2043574" y="1465759"/>
                    <a:pt x="2042310" y="1467657"/>
                  </a:cubicBezTo>
                  <a:cubicBezTo>
                    <a:pt x="2041888" y="1468289"/>
                    <a:pt x="2040199" y="1469134"/>
                    <a:pt x="2040199" y="1469134"/>
                  </a:cubicBezTo>
                  <a:lnTo>
                    <a:pt x="2048215" y="1492968"/>
                  </a:lnTo>
                  <a:lnTo>
                    <a:pt x="2117395" y="1540422"/>
                  </a:lnTo>
                  <a:lnTo>
                    <a:pt x="2093561" y="1475251"/>
                  </a:lnTo>
                  <a:lnTo>
                    <a:pt x="2093139" y="1475461"/>
                  </a:lnTo>
                  <a:close/>
                  <a:moveTo>
                    <a:pt x="2393269" y="1421467"/>
                  </a:moveTo>
                  <a:lnTo>
                    <a:pt x="2377662" y="1512583"/>
                  </a:lnTo>
                  <a:lnTo>
                    <a:pt x="2401284" y="1531774"/>
                  </a:lnTo>
                  <a:lnTo>
                    <a:pt x="2401284" y="1531565"/>
                  </a:lnTo>
                  <a:lnTo>
                    <a:pt x="2472782" y="1491492"/>
                  </a:lnTo>
                  <a:close/>
                  <a:moveTo>
                    <a:pt x="1235144" y="1402696"/>
                  </a:moveTo>
                  <a:lnTo>
                    <a:pt x="1144450" y="1524605"/>
                  </a:lnTo>
                  <a:lnTo>
                    <a:pt x="1063248" y="1643982"/>
                  </a:lnTo>
                  <a:cubicBezTo>
                    <a:pt x="1133272" y="1641872"/>
                    <a:pt x="1315080" y="1636811"/>
                    <a:pt x="1364854" y="1635335"/>
                  </a:cubicBezTo>
                  <a:lnTo>
                    <a:pt x="1368019" y="1630904"/>
                  </a:lnTo>
                  <a:lnTo>
                    <a:pt x="1368441" y="1630694"/>
                  </a:lnTo>
                  <a:close/>
                  <a:moveTo>
                    <a:pt x="1811992" y="1392363"/>
                  </a:moveTo>
                  <a:lnTo>
                    <a:pt x="1747875" y="1524815"/>
                  </a:lnTo>
                  <a:lnTo>
                    <a:pt x="1825068" y="1563412"/>
                  </a:lnTo>
                  <a:lnTo>
                    <a:pt x="1822960" y="1541688"/>
                  </a:lnTo>
                  <a:close/>
                  <a:moveTo>
                    <a:pt x="1244846" y="1389408"/>
                  </a:moveTo>
                  <a:lnTo>
                    <a:pt x="1245039" y="1389430"/>
                  </a:lnTo>
                  <a:lnTo>
                    <a:pt x="1240205" y="1395737"/>
                  </a:lnTo>
                  <a:lnTo>
                    <a:pt x="1373292" y="1623735"/>
                  </a:lnTo>
                  <a:lnTo>
                    <a:pt x="1519877" y="1421467"/>
                  </a:lnTo>
                  <a:lnTo>
                    <a:pt x="1245039" y="1389430"/>
                  </a:lnTo>
                  <a:lnTo>
                    <a:pt x="1245056" y="1389408"/>
                  </a:lnTo>
                  <a:close/>
                  <a:moveTo>
                    <a:pt x="1225652" y="1388144"/>
                  </a:moveTo>
                  <a:lnTo>
                    <a:pt x="965807" y="1439817"/>
                  </a:lnTo>
                  <a:lnTo>
                    <a:pt x="966017" y="1439817"/>
                  </a:lnTo>
                  <a:lnTo>
                    <a:pt x="953995" y="1458800"/>
                  </a:lnTo>
                  <a:lnTo>
                    <a:pt x="1037940" y="1644824"/>
                  </a:lnTo>
                  <a:cubicBezTo>
                    <a:pt x="1040892" y="1644824"/>
                    <a:pt x="1045953" y="1644404"/>
                    <a:pt x="1052702" y="1644404"/>
                  </a:cubicBezTo>
                  <a:lnTo>
                    <a:pt x="1137279" y="1520174"/>
                  </a:lnTo>
                  <a:lnTo>
                    <a:pt x="1229871" y="1395525"/>
                  </a:lnTo>
                  <a:close/>
                  <a:moveTo>
                    <a:pt x="2201971" y="1380550"/>
                  </a:moveTo>
                  <a:lnTo>
                    <a:pt x="2221163" y="1508997"/>
                  </a:lnTo>
                  <a:lnTo>
                    <a:pt x="2221163" y="1509207"/>
                  </a:lnTo>
                  <a:lnTo>
                    <a:pt x="2265877" y="1542320"/>
                  </a:lnTo>
                  <a:lnTo>
                    <a:pt x="2282329" y="1445724"/>
                  </a:lnTo>
                  <a:close/>
                  <a:moveTo>
                    <a:pt x="716508" y="1357138"/>
                  </a:moveTo>
                  <a:lnTo>
                    <a:pt x="215800" y="2005277"/>
                  </a:lnTo>
                  <a:lnTo>
                    <a:pt x="132487" y="2158399"/>
                  </a:lnTo>
                  <a:lnTo>
                    <a:pt x="649227" y="1592307"/>
                  </a:lnTo>
                  <a:close/>
                  <a:moveTo>
                    <a:pt x="1861344" y="1347649"/>
                  </a:moveTo>
                  <a:lnTo>
                    <a:pt x="1910909" y="1524393"/>
                  </a:lnTo>
                  <a:lnTo>
                    <a:pt x="2091240" y="1646512"/>
                  </a:lnTo>
                  <a:lnTo>
                    <a:pt x="2089976" y="1642716"/>
                  </a:lnTo>
                  <a:lnTo>
                    <a:pt x="2090186" y="1642716"/>
                  </a:lnTo>
                  <a:lnTo>
                    <a:pt x="2030075" y="1463651"/>
                  </a:lnTo>
                  <a:close/>
                  <a:moveTo>
                    <a:pt x="1998860" y="1344906"/>
                  </a:moveTo>
                  <a:lnTo>
                    <a:pt x="2013203" y="1387932"/>
                  </a:lnTo>
                  <a:lnTo>
                    <a:pt x="2019952" y="1407969"/>
                  </a:lnTo>
                  <a:lnTo>
                    <a:pt x="2088500" y="1460908"/>
                  </a:lnTo>
                  <a:lnTo>
                    <a:pt x="2064666" y="1395947"/>
                  </a:lnTo>
                  <a:close/>
                  <a:moveTo>
                    <a:pt x="2303841" y="1343430"/>
                  </a:moveTo>
                  <a:lnTo>
                    <a:pt x="2290555" y="1442559"/>
                  </a:lnTo>
                  <a:lnTo>
                    <a:pt x="2290765" y="1442559"/>
                  </a:lnTo>
                  <a:lnTo>
                    <a:pt x="2370069" y="1506888"/>
                  </a:lnTo>
                  <a:lnTo>
                    <a:pt x="2385675" y="1415350"/>
                  </a:lnTo>
                  <a:close/>
                  <a:moveTo>
                    <a:pt x="2408033" y="1333728"/>
                  </a:moveTo>
                  <a:lnTo>
                    <a:pt x="2394745" y="1411976"/>
                  </a:lnTo>
                  <a:lnTo>
                    <a:pt x="2396855" y="1413874"/>
                  </a:lnTo>
                  <a:lnTo>
                    <a:pt x="2458020" y="1380128"/>
                  </a:lnTo>
                  <a:close/>
                  <a:moveTo>
                    <a:pt x="2101154" y="1326135"/>
                  </a:moveTo>
                  <a:lnTo>
                    <a:pt x="2072047" y="1393839"/>
                  </a:lnTo>
                  <a:lnTo>
                    <a:pt x="2099043" y="1467235"/>
                  </a:lnTo>
                  <a:lnTo>
                    <a:pt x="2129627" y="1450152"/>
                  </a:lnTo>
                  <a:lnTo>
                    <a:pt x="2129627" y="1450362"/>
                  </a:lnTo>
                  <a:lnTo>
                    <a:pt x="2146712" y="1435178"/>
                  </a:lnTo>
                  <a:close/>
                  <a:moveTo>
                    <a:pt x="866044" y="1300615"/>
                  </a:moveTo>
                  <a:lnTo>
                    <a:pt x="840736" y="1320018"/>
                  </a:lnTo>
                  <a:lnTo>
                    <a:pt x="840524" y="1320018"/>
                  </a:lnTo>
                  <a:lnTo>
                    <a:pt x="801083" y="1472720"/>
                  </a:lnTo>
                  <a:close/>
                  <a:moveTo>
                    <a:pt x="875114" y="1299770"/>
                  </a:moveTo>
                  <a:lnTo>
                    <a:pt x="786320" y="1534939"/>
                  </a:lnTo>
                  <a:lnTo>
                    <a:pt x="936068" y="1438975"/>
                  </a:lnTo>
                  <a:close/>
                  <a:moveTo>
                    <a:pt x="1641152" y="1267501"/>
                  </a:moveTo>
                  <a:lnTo>
                    <a:pt x="1532741" y="1417039"/>
                  </a:lnTo>
                  <a:lnTo>
                    <a:pt x="1734587" y="1518066"/>
                  </a:lnTo>
                  <a:lnTo>
                    <a:pt x="1734797" y="1518066"/>
                  </a:lnTo>
                  <a:close/>
                  <a:moveTo>
                    <a:pt x="1649588" y="1267079"/>
                  </a:moveTo>
                  <a:lnTo>
                    <a:pt x="1742602" y="1515956"/>
                  </a:lnTo>
                  <a:lnTo>
                    <a:pt x="1810516" y="1375700"/>
                  </a:lnTo>
                  <a:lnTo>
                    <a:pt x="1810516" y="1375490"/>
                  </a:lnTo>
                  <a:lnTo>
                    <a:pt x="1810093" y="1369372"/>
                  </a:lnTo>
                  <a:close/>
                  <a:moveTo>
                    <a:pt x="2211461" y="1261174"/>
                  </a:moveTo>
                  <a:lnTo>
                    <a:pt x="2201146" y="1369175"/>
                  </a:lnTo>
                  <a:lnTo>
                    <a:pt x="2201127" y="1369160"/>
                  </a:lnTo>
                  <a:lnTo>
                    <a:pt x="2201127" y="1369372"/>
                  </a:lnTo>
                  <a:lnTo>
                    <a:pt x="2201146" y="1369175"/>
                  </a:lnTo>
                  <a:lnTo>
                    <a:pt x="2284225" y="1436442"/>
                  </a:lnTo>
                  <a:lnTo>
                    <a:pt x="2296882" y="1341319"/>
                  </a:lnTo>
                  <a:cubicBezTo>
                    <a:pt x="2296882" y="1341110"/>
                    <a:pt x="2296882" y="1341110"/>
                    <a:pt x="2296882" y="1341110"/>
                  </a:cubicBezTo>
                  <a:lnTo>
                    <a:pt x="2297724" y="1337103"/>
                  </a:lnTo>
                  <a:close/>
                  <a:moveTo>
                    <a:pt x="2322190" y="1252314"/>
                  </a:moveTo>
                  <a:lnTo>
                    <a:pt x="2307006" y="1333094"/>
                  </a:lnTo>
                  <a:lnTo>
                    <a:pt x="2388627" y="1405017"/>
                  </a:lnTo>
                  <a:lnTo>
                    <a:pt x="2401916" y="1326557"/>
                  </a:lnTo>
                  <a:lnTo>
                    <a:pt x="2401916" y="1326345"/>
                  </a:lnTo>
                  <a:close/>
                  <a:moveTo>
                    <a:pt x="1962372" y="1237552"/>
                  </a:moveTo>
                  <a:lnTo>
                    <a:pt x="1993799" y="1331196"/>
                  </a:lnTo>
                  <a:lnTo>
                    <a:pt x="2058971" y="1381817"/>
                  </a:lnTo>
                  <a:lnTo>
                    <a:pt x="2043574" y="1339843"/>
                  </a:lnTo>
                  <a:lnTo>
                    <a:pt x="2043364" y="1339843"/>
                  </a:lnTo>
                  <a:lnTo>
                    <a:pt x="2022695" y="1283320"/>
                  </a:lnTo>
                  <a:close/>
                  <a:moveTo>
                    <a:pt x="862882" y="1234809"/>
                  </a:moveTo>
                  <a:lnTo>
                    <a:pt x="844110" y="1307364"/>
                  </a:lnTo>
                  <a:lnTo>
                    <a:pt x="870685" y="1287116"/>
                  </a:lnTo>
                  <a:close/>
                  <a:moveTo>
                    <a:pt x="2180245" y="1233755"/>
                  </a:moveTo>
                  <a:lnTo>
                    <a:pt x="2195642" y="1337313"/>
                  </a:lnTo>
                  <a:lnTo>
                    <a:pt x="2203445" y="1254212"/>
                  </a:lnTo>
                  <a:close/>
                  <a:moveTo>
                    <a:pt x="1820849" y="1201485"/>
                  </a:moveTo>
                  <a:lnTo>
                    <a:pt x="1859236" y="1338157"/>
                  </a:lnTo>
                  <a:cubicBezTo>
                    <a:pt x="1860290" y="1337945"/>
                    <a:pt x="1862401" y="1338789"/>
                    <a:pt x="1862401" y="1338789"/>
                  </a:cubicBezTo>
                  <a:lnTo>
                    <a:pt x="2026701" y="1451839"/>
                  </a:lnTo>
                  <a:lnTo>
                    <a:pt x="1999072" y="1369795"/>
                  </a:lnTo>
                  <a:cubicBezTo>
                    <a:pt x="1999072" y="1369795"/>
                    <a:pt x="1987473" y="1335414"/>
                    <a:pt x="1987473" y="1335414"/>
                  </a:cubicBezTo>
                  <a:lnTo>
                    <a:pt x="1984518" y="1326557"/>
                  </a:lnTo>
                  <a:cubicBezTo>
                    <a:pt x="1984098" y="1326345"/>
                    <a:pt x="1983463" y="1325923"/>
                    <a:pt x="1983463" y="1325923"/>
                  </a:cubicBezTo>
                  <a:close/>
                  <a:moveTo>
                    <a:pt x="1810725" y="1199165"/>
                  </a:moveTo>
                  <a:cubicBezTo>
                    <a:pt x="1810303" y="1199587"/>
                    <a:pt x="1809671" y="1199587"/>
                    <a:pt x="1809039" y="1199587"/>
                  </a:cubicBezTo>
                  <a:cubicBezTo>
                    <a:pt x="1808827" y="1199587"/>
                    <a:pt x="1808195" y="1199587"/>
                    <a:pt x="1808195" y="1199587"/>
                  </a:cubicBezTo>
                  <a:lnTo>
                    <a:pt x="1810516" y="1266657"/>
                  </a:lnTo>
                  <a:lnTo>
                    <a:pt x="1817475" y="1361989"/>
                  </a:lnTo>
                  <a:lnTo>
                    <a:pt x="1817897" y="1363255"/>
                  </a:lnTo>
                  <a:cubicBezTo>
                    <a:pt x="1818951" y="1362833"/>
                    <a:pt x="1820005" y="1362833"/>
                    <a:pt x="1821061" y="1363255"/>
                  </a:cubicBezTo>
                  <a:cubicBezTo>
                    <a:pt x="1822960" y="1364309"/>
                    <a:pt x="1823802" y="1366630"/>
                    <a:pt x="1822960" y="1368528"/>
                  </a:cubicBezTo>
                  <a:lnTo>
                    <a:pt x="1823592" y="1368950"/>
                  </a:lnTo>
                  <a:cubicBezTo>
                    <a:pt x="1825490" y="1370217"/>
                    <a:pt x="1826122" y="1372747"/>
                    <a:pt x="1824856" y="1374645"/>
                  </a:cubicBezTo>
                  <a:cubicBezTo>
                    <a:pt x="1824436" y="1375277"/>
                    <a:pt x="1822960" y="1376122"/>
                    <a:pt x="1822960" y="1376122"/>
                  </a:cubicBezTo>
                  <a:lnTo>
                    <a:pt x="1825278" y="1382027"/>
                  </a:lnTo>
                  <a:cubicBezTo>
                    <a:pt x="1826122" y="1384135"/>
                    <a:pt x="1825068" y="1386455"/>
                    <a:pt x="1822960" y="1387300"/>
                  </a:cubicBezTo>
                  <a:cubicBezTo>
                    <a:pt x="1822538" y="1387512"/>
                    <a:pt x="1821903" y="1387512"/>
                    <a:pt x="1821484" y="1387512"/>
                  </a:cubicBezTo>
                  <a:cubicBezTo>
                    <a:pt x="1820639" y="1387512"/>
                    <a:pt x="1819373" y="1386877"/>
                    <a:pt x="1819373" y="1386877"/>
                  </a:cubicBezTo>
                  <a:lnTo>
                    <a:pt x="1830763" y="1540844"/>
                  </a:lnTo>
                  <a:lnTo>
                    <a:pt x="1833293" y="1567631"/>
                  </a:lnTo>
                  <a:lnTo>
                    <a:pt x="1841309" y="1571637"/>
                  </a:lnTo>
                  <a:cubicBezTo>
                    <a:pt x="1843207" y="1572692"/>
                    <a:pt x="1844261" y="1575012"/>
                    <a:pt x="1843207" y="1577123"/>
                  </a:cubicBezTo>
                  <a:cubicBezTo>
                    <a:pt x="1842573" y="1578599"/>
                    <a:pt x="1841097" y="1579441"/>
                    <a:pt x="1839621" y="1579441"/>
                  </a:cubicBezTo>
                  <a:cubicBezTo>
                    <a:pt x="1838989" y="1579441"/>
                    <a:pt x="1837722" y="1579021"/>
                    <a:pt x="1837722" y="1579021"/>
                  </a:cubicBezTo>
                  <a:lnTo>
                    <a:pt x="1834138" y="1577332"/>
                  </a:lnTo>
                  <a:lnTo>
                    <a:pt x="1854595" y="1799847"/>
                  </a:lnTo>
                  <a:lnTo>
                    <a:pt x="1855017" y="1799003"/>
                  </a:lnTo>
                  <a:cubicBezTo>
                    <a:pt x="1855861" y="1796895"/>
                    <a:pt x="1858182" y="1795628"/>
                    <a:pt x="1860290" y="1796473"/>
                  </a:cubicBezTo>
                  <a:cubicBezTo>
                    <a:pt x="1862401" y="1797314"/>
                    <a:pt x="1863665" y="1799635"/>
                    <a:pt x="1862821" y="1801745"/>
                  </a:cubicBezTo>
                  <a:lnTo>
                    <a:pt x="1862401" y="1802800"/>
                  </a:lnTo>
                  <a:lnTo>
                    <a:pt x="1964905" y="1748806"/>
                  </a:lnTo>
                  <a:lnTo>
                    <a:pt x="1904794" y="1534307"/>
                  </a:lnTo>
                  <a:lnTo>
                    <a:pt x="1852909" y="1570583"/>
                  </a:lnTo>
                  <a:cubicBezTo>
                    <a:pt x="1851011" y="1571850"/>
                    <a:pt x="1848480" y="1571427"/>
                    <a:pt x="1847214" y="1569529"/>
                  </a:cubicBezTo>
                  <a:cubicBezTo>
                    <a:pt x="1845948" y="1567631"/>
                    <a:pt x="1846370" y="1565100"/>
                    <a:pt x="1848268" y="1563834"/>
                  </a:cubicBezTo>
                  <a:lnTo>
                    <a:pt x="1902473" y="1526082"/>
                  </a:lnTo>
                  <a:lnTo>
                    <a:pt x="1853541" y="1351655"/>
                  </a:lnTo>
                  <a:lnTo>
                    <a:pt x="1830973" y="1370217"/>
                  </a:lnTo>
                  <a:cubicBezTo>
                    <a:pt x="1829287" y="1371481"/>
                    <a:pt x="1826754" y="1371271"/>
                    <a:pt x="1825278" y="1369582"/>
                  </a:cubicBezTo>
                  <a:cubicBezTo>
                    <a:pt x="1824014" y="1367896"/>
                    <a:pt x="1824224" y="1365364"/>
                    <a:pt x="1825913" y="1363887"/>
                  </a:cubicBezTo>
                  <a:lnTo>
                    <a:pt x="1851221" y="1343008"/>
                  </a:lnTo>
                  <a:lnTo>
                    <a:pt x="1851011" y="1342586"/>
                  </a:lnTo>
                  <a:close/>
                  <a:moveTo>
                    <a:pt x="1107752" y="1190940"/>
                  </a:moveTo>
                  <a:lnTo>
                    <a:pt x="881019" y="1291123"/>
                  </a:lnTo>
                  <a:lnTo>
                    <a:pt x="944503" y="1436020"/>
                  </a:lnTo>
                  <a:lnTo>
                    <a:pt x="961799" y="1432645"/>
                  </a:lnTo>
                  <a:lnTo>
                    <a:pt x="978039" y="1406493"/>
                  </a:lnTo>
                  <a:close/>
                  <a:moveTo>
                    <a:pt x="1117244" y="1189885"/>
                  </a:moveTo>
                  <a:lnTo>
                    <a:pt x="984579" y="1410499"/>
                  </a:lnTo>
                  <a:lnTo>
                    <a:pt x="984367" y="1410499"/>
                  </a:lnTo>
                  <a:lnTo>
                    <a:pt x="972135" y="1430115"/>
                  </a:lnTo>
                  <a:lnTo>
                    <a:pt x="1221856" y="1380340"/>
                  </a:lnTo>
                  <a:close/>
                  <a:moveTo>
                    <a:pt x="1807983" y="1189041"/>
                  </a:moveTo>
                  <a:lnTo>
                    <a:pt x="1807983" y="1190308"/>
                  </a:lnTo>
                  <a:lnTo>
                    <a:pt x="1807983" y="1190517"/>
                  </a:lnTo>
                  <a:lnTo>
                    <a:pt x="1808405" y="1190517"/>
                  </a:lnTo>
                  <a:cubicBezTo>
                    <a:pt x="1808405" y="1190517"/>
                    <a:pt x="1807983" y="1189041"/>
                    <a:pt x="1807983" y="1189041"/>
                  </a:cubicBezTo>
                  <a:close/>
                  <a:moveTo>
                    <a:pt x="2088920" y="1187565"/>
                  </a:moveTo>
                  <a:lnTo>
                    <a:pt x="2003711" y="1203172"/>
                  </a:lnTo>
                  <a:lnTo>
                    <a:pt x="2031552" y="1279101"/>
                  </a:lnTo>
                  <a:lnTo>
                    <a:pt x="2064666" y="1369372"/>
                  </a:lnTo>
                  <a:lnTo>
                    <a:pt x="2069517" y="1382449"/>
                  </a:lnTo>
                  <a:lnTo>
                    <a:pt x="2099043" y="1313903"/>
                  </a:lnTo>
                  <a:cubicBezTo>
                    <a:pt x="2099256" y="1313691"/>
                    <a:pt x="2099256" y="1313481"/>
                    <a:pt x="2099256" y="1313481"/>
                  </a:cubicBezTo>
                  <a:cubicBezTo>
                    <a:pt x="2099256" y="1313269"/>
                    <a:pt x="2099256" y="1313269"/>
                    <a:pt x="2099256" y="1313269"/>
                  </a:cubicBezTo>
                  <a:cubicBezTo>
                    <a:pt x="2099465" y="1313059"/>
                    <a:pt x="2099465" y="1313059"/>
                    <a:pt x="2099465" y="1313059"/>
                  </a:cubicBezTo>
                  <a:cubicBezTo>
                    <a:pt x="2099678" y="1312847"/>
                    <a:pt x="2099678" y="1312847"/>
                    <a:pt x="2099678" y="1312847"/>
                  </a:cubicBezTo>
                  <a:cubicBezTo>
                    <a:pt x="2099888" y="1312637"/>
                    <a:pt x="2099888" y="1312637"/>
                    <a:pt x="2099888" y="1312637"/>
                  </a:cubicBezTo>
                  <a:cubicBezTo>
                    <a:pt x="2100100" y="1312424"/>
                    <a:pt x="2100310" y="1312424"/>
                    <a:pt x="2100310" y="1312424"/>
                  </a:cubicBezTo>
                  <a:lnTo>
                    <a:pt x="2130259" y="1296186"/>
                  </a:lnTo>
                  <a:lnTo>
                    <a:pt x="2088288" y="1188409"/>
                  </a:lnTo>
                  <a:close/>
                  <a:moveTo>
                    <a:pt x="1401975" y="1186933"/>
                  </a:moveTo>
                  <a:lnTo>
                    <a:pt x="1364013" y="1228482"/>
                  </a:lnTo>
                  <a:lnTo>
                    <a:pt x="1364013" y="1228270"/>
                  </a:lnTo>
                  <a:lnTo>
                    <a:pt x="1250329" y="1381395"/>
                  </a:lnTo>
                  <a:lnTo>
                    <a:pt x="1518399" y="1412820"/>
                  </a:lnTo>
                  <a:close/>
                  <a:moveTo>
                    <a:pt x="767127" y="1179340"/>
                  </a:moveTo>
                  <a:lnTo>
                    <a:pt x="264308" y="1928925"/>
                  </a:lnTo>
                  <a:lnTo>
                    <a:pt x="722413" y="1336049"/>
                  </a:lnTo>
                  <a:close/>
                  <a:moveTo>
                    <a:pt x="1408936" y="1179127"/>
                  </a:moveTo>
                  <a:lnTo>
                    <a:pt x="1407670" y="1180604"/>
                  </a:lnTo>
                  <a:lnTo>
                    <a:pt x="1526627" y="1411554"/>
                  </a:lnTo>
                  <a:lnTo>
                    <a:pt x="1635667" y="1260962"/>
                  </a:lnTo>
                  <a:close/>
                  <a:moveTo>
                    <a:pt x="2346234" y="1178917"/>
                  </a:moveTo>
                  <a:lnTo>
                    <a:pt x="2323247" y="1243879"/>
                  </a:lnTo>
                  <a:lnTo>
                    <a:pt x="2399173" y="1314323"/>
                  </a:lnTo>
                  <a:cubicBezTo>
                    <a:pt x="2399386" y="1313903"/>
                    <a:pt x="2400018" y="1313481"/>
                    <a:pt x="2400018" y="1313481"/>
                  </a:cubicBezTo>
                  <a:lnTo>
                    <a:pt x="2451903" y="1281843"/>
                  </a:lnTo>
                  <a:close/>
                  <a:moveTo>
                    <a:pt x="1395226" y="1175965"/>
                  </a:moveTo>
                  <a:lnTo>
                    <a:pt x="1123781" y="1185245"/>
                  </a:lnTo>
                  <a:lnTo>
                    <a:pt x="1230293" y="1379284"/>
                  </a:lnTo>
                  <a:lnTo>
                    <a:pt x="1230503" y="1379074"/>
                  </a:lnTo>
                  <a:lnTo>
                    <a:pt x="1241049" y="1380340"/>
                  </a:lnTo>
                  <a:lnTo>
                    <a:pt x="1357683" y="1223419"/>
                  </a:lnTo>
                  <a:cubicBezTo>
                    <a:pt x="1357895" y="1223209"/>
                    <a:pt x="1357895" y="1223209"/>
                    <a:pt x="1357895" y="1223209"/>
                  </a:cubicBezTo>
                  <a:lnTo>
                    <a:pt x="1397546" y="1179549"/>
                  </a:lnTo>
                  <a:close/>
                  <a:moveTo>
                    <a:pt x="2220953" y="1159724"/>
                  </a:moveTo>
                  <a:lnTo>
                    <a:pt x="2212305" y="1251050"/>
                  </a:lnTo>
                  <a:lnTo>
                    <a:pt x="2212095" y="1251050"/>
                  </a:lnTo>
                  <a:lnTo>
                    <a:pt x="2299202" y="1327821"/>
                  </a:lnTo>
                  <a:lnTo>
                    <a:pt x="2314599" y="1246831"/>
                  </a:lnTo>
                  <a:close/>
                  <a:moveTo>
                    <a:pt x="1737961" y="1154241"/>
                  </a:moveTo>
                  <a:lnTo>
                    <a:pt x="1807983" y="1335414"/>
                  </a:lnTo>
                  <a:lnTo>
                    <a:pt x="1802922" y="1266869"/>
                  </a:lnTo>
                  <a:lnTo>
                    <a:pt x="1800392" y="1194524"/>
                  </a:lnTo>
                  <a:close/>
                  <a:moveTo>
                    <a:pt x="1933477" y="1152131"/>
                  </a:moveTo>
                  <a:lnTo>
                    <a:pt x="1957521" y="1223841"/>
                  </a:lnTo>
                  <a:lnTo>
                    <a:pt x="2017209" y="1269189"/>
                  </a:lnTo>
                  <a:lnTo>
                    <a:pt x="1992955" y="1202749"/>
                  </a:lnTo>
                  <a:close/>
                  <a:moveTo>
                    <a:pt x="1724885" y="1146014"/>
                  </a:moveTo>
                  <a:lnTo>
                    <a:pt x="1712441" y="1166895"/>
                  </a:lnTo>
                  <a:cubicBezTo>
                    <a:pt x="1712441" y="1167105"/>
                    <a:pt x="1712441" y="1167105"/>
                    <a:pt x="1712441" y="1167105"/>
                  </a:cubicBezTo>
                  <a:lnTo>
                    <a:pt x="1648956" y="1257167"/>
                  </a:lnTo>
                  <a:cubicBezTo>
                    <a:pt x="1649378" y="1257377"/>
                    <a:pt x="1649800" y="1257587"/>
                    <a:pt x="1649800" y="1257587"/>
                  </a:cubicBezTo>
                  <a:lnTo>
                    <a:pt x="1807983" y="1358614"/>
                  </a:lnTo>
                  <a:lnTo>
                    <a:pt x="1807773" y="1358405"/>
                  </a:lnTo>
                  <a:lnTo>
                    <a:pt x="1726149" y="1146858"/>
                  </a:lnTo>
                  <a:close/>
                  <a:moveTo>
                    <a:pt x="2374919" y="1127032"/>
                  </a:moveTo>
                  <a:cubicBezTo>
                    <a:pt x="2374919" y="1127242"/>
                    <a:pt x="2374919" y="1127242"/>
                    <a:pt x="2374919" y="1127242"/>
                  </a:cubicBezTo>
                  <a:lnTo>
                    <a:pt x="2349609" y="1170902"/>
                  </a:lnTo>
                  <a:lnTo>
                    <a:pt x="2398119" y="1218146"/>
                  </a:lnTo>
                  <a:cubicBezTo>
                    <a:pt x="2398331" y="1216882"/>
                    <a:pt x="2398963" y="1215616"/>
                    <a:pt x="2400230" y="1214984"/>
                  </a:cubicBezTo>
                  <a:lnTo>
                    <a:pt x="2400230" y="1215406"/>
                  </a:lnTo>
                  <a:lnTo>
                    <a:pt x="2440513" y="1194736"/>
                  </a:lnTo>
                  <a:close/>
                  <a:moveTo>
                    <a:pt x="2161265" y="1104255"/>
                  </a:moveTo>
                  <a:lnTo>
                    <a:pt x="2178769" y="1221521"/>
                  </a:lnTo>
                  <a:lnTo>
                    <a:pt x="2204924" y="1244511"/>
                  </a:lnTo>
                  <a:lnTo>
                    <a:pt x="2213571" y="1152765"/>
                  </a:lnTo>
                  <a:close/>
                  <a:moveTo>
                    <a:pt x="2251324" y="1086960"/>
                  </a:moveTo>
                  <a:lnTo>
                    <a:pt x="2221797" y="1150022"/>
                  </a:lnTo>
                  <a:lnTo>
                    <a:pt x="2221797" y="1150232"/>
                  </a:lnTo>
                  <a:lnTo>
                    <a:pt x="2316497" y="1238184"/>
                  </a:lnTo>
                  <a:lnTo>
                    <a:pt x="2339485" y="1173013"/>
                  </a:lnTo>
                  <a:close/>
                  <a:moveTo>
                    <a:pt x="2360999" y="1076836"/>
                  </a:moveTo>
                  <a:lnTo>
                    <a:pt x="2371335" y="1111214"/>
                  </a:lnTo>
                  <a:lnTo>
                    <a:pt x="2385887" y="1126188"/>
                  </a:lnTo>
                  <a:cubicBezTo>
                    <a:pt x="2385465" y="1124924"/>
                    <a:pt x="2385887" y="1123236"/>
                    <a:pt x="2386941" y="1122182"/>
                  </a:cubicBezTo>
                  <a:lnTo>
                    <a:pt x="2396221" y="1112902"/>
                  </a:lnTo>
                  <a:lnTo>
                    <a:pt x="2396433" y="1112902"/>
                  </a:lnTo>
                  <a:close/>
                  <a:moveTo>
                    <a:pt x="1809039" y="1076414"/>
                  </a:moveTo>
                  <a:lnTo>
                    <a:pt x="1812624" y="1171324"/>
                  </a:lnTo>
                  <a:lnTo>
                    <a:pt x="1818529" y="1192204"/>
                  </a:lnTo>
                  <a:cubicBezTo>
                    <a:pt x="1820005" y="1191362"/>
                    <a:pt x="1821693" y="1191362"/>
                    <a:pt x="1823170" y="1192416"/>
                  </a:cubicBezTo>
                  <a:lnTo>
                    <a:pt x="1980089" y="1312424"/>
                  </a:lnTo>
                  <a:lnTo>
                    <a:pt x="1952038" y="1228692"/>
                  </a:lnTo>
                  <a:lnTo>
                    <a:pt x="1949295" y="1226584"/>
                  </a:lnTo>
                  <a:cubicBezTo>
                    <a:pt x="1948663" y="1225952"/>
                    <a:pt x="1947819" y="1224475"/>
                    <a:pt x="1947819" y="1224475"/>
                  </a:cubicBezTo>
                  <a:lnTo>
                    <a:pt x="1933267" y="1175965"/>
                  </a:lnTo>
                  <a:cubicBezTo>
                    <a:pt x="1933055" y="1175965"/>
                    <a:pt x="1932635" y="1175965"/>
                    <a:pt x="1932635" y="1175965"/>
                  </a:cubicBezTo>
                  <a:lnTo>
                    <a:pt x="1932423" y="1175965"/>
                  </a:lnTo>
                  <a:cubicBezTo>
                    <a:pt x="1931579" y="1175965"/>
                    <a:pt x="1929892" y="1175121"/>
                    <a:pt x="1929892" y="1175121"/>
                  </a:cubicBezTo>
                  <a:close/>
                  <a:moveTo>
                    <a:pt x="2079640" y="1067554"/>
                  </a:moveTo>
                  <a:lnTo>
                    <a:pt x="1963638" y="1096449"/>
                  </a:lnTo>
                  <a:lnTo>
                    <a:pt x="2000337" y="1196212"/>
                  </a:lnTo>
                  <a:lnTo>
                    <a:pt x="2089132" y="1179972"/>
                  </a:lnTo>
                  <a:lnTo>
                    <a:pt x="2089132" y="1180182"/>
                  </a:lnTo>
                  <a:lnTo>
                    <a:pt x="2122878" y="1153819"/>
                  </a:lnTo>
                  <a:close/>
                  <a:moveTo>
                    <a:pt x="1007989" y="1055110"/>
                  </a:moveTo>
                  <a:lnTo>
                    <a:pt x="886081" y="1145172"/>
                  </a:lnTo>
                  <a:lnTo>
                    <a:pt x="885872" y="1145172"/>
                  </a:lnTo>
                  <a:lnTo>
                    <a:pt x="867942" y="1214562"/>
                  </a:lnTo>
                  <a:lnTo>
                    <a:pt x="877224" y="1276992"/>
                  </a:lnTo>
                  <a:close/>
                  <a:moveTo>
                    <a:pt x="1021699" y="1047729"/>
                  </a:moveTo>
                  <a:lnTo>
                    <a:pt x="884815" y="1280155"/>
                  </a:lnTo>
                  <a:lnTo>
                    <a:pt x="1110914" y="1180182"/>
                  </a:lnTo>
                  <a:close/>
                  <a:moveTo>
                    <a:pt x="806778" y="1041612"/>
                  </a:moveTo>
                  <a:lnTo>
                    <a:pt x="645640" y="1278257"/>
                  </a:lnTo>
                  <a:lnTo>
                    <a:pt x="280339" y="1855949"/>
                  </a:lnTo>
                  <a:lnTo>
                    <a:pt x="280549" y="1856161"/>
                  </a:lnTo>
                  <a:lnTo>
                    <a:pt x="258825" y="1923020"/>
                  </a:lnTo>
                  <a:lnTo>
                    <a:pt x="774720" y="1154029"/>
                  </a:lnTo>
                  <a:close/>
                  <a:moveTo>
                    <a:pt x="2284648" y="1039081"/>
                  </a:moveTo>
                  <a:lnTo>
                    <a:pt x="2255543" y="1079576"/>
                  </a:lnTo>
                  <a:lnTo>
                    <a:pt x="2255331" y="1079576"/>
                  </a:lnTo>
                  <a:lnTo>
                    <a:pt x="2343282" y="1165207"/>
                  </a:lnTo>
                  <a:lnTo>
                    <a:pt x="2366062" y="1125766"/>
                  </a:lnTo>
                  <a:close/>
                  <a:moveTo>
                    <a:pt x="1895093" y="1037605"/>
                  </a:moveTo>
                  <a:lnTo>
                    <a:pt x="1928416" y="1137156"/>
                  </a:lnTo>
                  <a:lnTo>
                    <a:pt x="1987260" y="1187143"/>
                  </a:lnTo>
                  <a:lnTo>
                    <a:pt x="1953515" y="1095395"/>
                  </a:lnTo>
                  <a:close/>
                  <a:moveTo>
                    <a:pt x="1790478" y="1036551"/>
                  </a:moveTo>
                  <a:lnTo>
                    <a:pt x="1788792" y="1039293"/>
                  </a:lnTo>
                  <a:lnTo>
                    <a:pt x="1790900" y="1046043"/>
                  </a:lnTo>
                  <a:cubicBezTo>
                    <a:pt x="1791745" y="1048151"/>
                    <a:pt x="1790478" y="1050471"/>
                    <a:pt x="1788370" y="1051103"/>
                  </a:cubicBezTo>
                  <a:cubicBezTo>
                    <a:pt x="1787948" y="1051103"/>
                    <a:pt x="1787526" y="1051103"/>
                    <a:pt x="1787103" y="1051103"/>
                  </a:cubicBezTo>
                  <a:cubicBezTo>
                    <a:pt x="1785417" y="1051103"/>
                    <a:pt x="1783939" y="1050049"/>
                    <a:pt x="1783307" y="1048361"/>
                  </a:cubicBezTo>
                  <a:lnTo>
                    <a:pt x="1730368" y="1136524"/>
                  </a:lnTo>
                  <a:lnTo>
                    <a:pt x="1732476" y="1141585"/>
                  </a:lnTo>
                  <a:lnTo>
                    <a:pt x="1799548" y="1184822"/>
                  </a:lnTo>
                  <a:lnTo>
                    <a:pt x="1794485" y="1038449"/>
                  </a:lnTo>
                  <a:cubicBezTo>
                    <a:pt x="1793853" y="1038449"/>
                    <a:pt x="1792377" y="1037605"/>
                    <a:pt x="1792377" y="1037605"/>
                  </a:cubicBezTo>
                  <a:lnTo>
                    <a:pt x="1792377" y="1038027"/>
                  </a:lnTo>
                  <a:close/>
                  <a:moveTo>
                    <a:pt x="2348345" y="1035919"/>
                  </a:moveTo>
                  <a:lnTo>
                    <a:pt x="2349399" y="1039293"/>
                  </a:lnTo>
                  <a:lnTo>
                    <a:pt x="2350665" y="1038237"/>
                  </a:lnTo>
                  <a:close/>
                  <a:moveTo>
                    <a:pt x="1538227" y="1035919"/>
                  </a:moveTo>
                  <a:lnTo>
                    <a:pt x="1538227" y="1036129"/>
                  </a:lnTo>
                  <a:lnTo>
                    <a:pt x="1527046" y="1049417"/>
                  </a:lnTo>
                  <a:lnTo>
                    <a:pt x="1415053" y="1172590"/>
                  </a:lnTo>
                  <a:lnTo>
                    <a:pt x="1634613" y="1251894"/>
                  </a:lnTo>
                  <a:close/>
                  <a:moveTo>
                    <a:pt x="1544341" y="1029802"/>
                  </a:moveTo>
                  <a:lnTo>
                    <a:pt x="1643051" y="1250838"/>
                  </a:lnTo>
                  <a:lnTo>
                    <a:pt x="1643051" y="1251050"/>
                  </a:lnTo>
                  <a:lnTo>
                    <a:pt x="1705269" y="1162467"/>
                  </a:lnTo>
                  <a:lnTo>
                    <a:pt x="1717713" y="1141585"/>
                  </a:lnTo>
                  <a:close/>
                  <a:moveTo>
                    <a:pt x="2177293" y="1013773"/>
                  </a:moveTo>
                  <a:lnTo>
                    <a:pt x="2159998" y="1091810"/>
                  </a:lnTo>
                  <a:lnTo>
                    <a:pt x="2216524" y="1144327"/>
                  </a:lnTo>
                  <a:lnTo>
                    <a:pt x="2246261" y="1081052"/>
                  </a:lnTo>
                  <a:close/>
                  <a:moveTo>
                    <a:pt x="2288444" y="1001539"/>
                  </a:moveTo>
                  <a:lnTo>
                    <a:pt x="2292873" y="1027059"/>
                  </a:lnTo>
                  <a:cubicBezTo>
                    <a:pt x="2292873" y="1027271"/>
                    <a:pt x="2292873" y="1027271"/>
                    <a:pt x="2292873" y="1027271"/>
                  </a:cubicBezTo>
                  <a:cubicBezTo>
                    <a:pt x="2292873" y="1027271"/>
                    <a:pt x="2292873" y="1027693"/>
                    <a:pt x="2292873" y="1027693"/>
                  </a:cubicBezTo>
                  <a:cubicBezTo>
                    <a:pt x="2292873" y="1027693"/>
                    <a:pt x="2292873" y="1027903"/>
                    <a:pt x="2292873" y="1027903"/>
                  </a:cubicBezTo>
                  <a:cubicBezTo>
                    <a:pt x="2292873" y="1028113"/>
                    <a:pt x="2292873" y="1028325"/>
                    <a:pt x="2292873" y="1028325"/>
                  </a:cubicBezTo>
                  <a:lnTo>
                    <a:pt x="2360061" y="1097828"/>
                  </a:lnTo>
                  <a:lnTo>
                    <a:pt x="2360155" y="1098137"/>
                  </a:lnTo>
                  <a:lnTo>
                    <a:pt x="2360155" y="1097925"/>
                  </a:lnTo>
                  <a:lnTo>
                    <a:pt x="2360061" y="1097828"/>
                  </a:lnTo>
                  <a:lnTo>
                    <a:pt x="2349821" y="1064179"/>
                  </a:lnTo>
                  <a:close/>
                  <a:moveTo>
                    <a:pt x="1805031" y="1000485"/>
                  </a:moveTo>
                  <a:lnTo>
                    <a:pt x="1807351" y="1065656"/>
                  </a:lnTo>
                  <a:lnTo>
                    <a:pt x="1928204" y="1164365"/>
                  </a:lnTo>
                  <a:lnTo>
                    <a:pt x="1921033" y="1140743"/>
                  </a:lnTo>
                  <a:lnTo>
                    <a:pt x="1893404" y="1058275"/>
                  </a:lnTo>
                  <a:lnTo>
                    <a:pt x="1893404" y="1058065"/>
                  </a:lnTo>
                  <a:cubicBezTo>
                    <a:pt x="1892772" y="1058697"/>
                    <a:pt x="1891718" y="1059119"/>
                    <a:pt x="1890661" y="1059119"/>
                  </a:cubicBezTo>
                  <a:cubicBezTo>
                    <a:pt x="1889819" y="1059119"/>
                    <a:pt x="1888341" y="1058487"/>
                    <a:pt x="1888341" y="1058487"/>
                  </a:cubicBezTo>
                  <a:close/>
                  <a:moveTo>
                    <a:pt x="1278591" y="993523"/>
                  </a:moveTo>
                  <a:lnTo>
                    <a:pt x="1126101" y="1177019"/>
                  </a:lnTo>
                  <a:lnTo>
                    <a:pt x="1390165" y="1167950"/>
                  </a:lnTo>
                  <a:close/>
                  <a:moveTo>
                    <a:pt x="1879696" y="988040"/>
                  </a:moveTo>
                  <a:lnTo>
                    <a:pt x="1882226" y="995634"/>
                  </a:lnTo>
                  <a:lnTo>
                    <a:pt x="1882014" y="995212"/>
                  </a:lnTo>
                  <a:lnTo>
                    <a:pt x="1890239" y="1019888"/>
                  </a:lnTo>
                  <a:lnTo>
                    <a:pt x="1947819" y="1076836"/>
                  </a:lnTo>
                  <a:lnTo>
                    <a:pt x="1933477" y="1037817"/>
                  </a:lnTo>
                  <a:cubicBezTo>
                    <a:pt x="1933267" y="1037817"/>
                    <a:pt x="1932845" y="1037605"/>
                    <a:pt x="1932635" y="1037605"/>
                  </a:cubicBezTo>
                  <a:cubicBezTo>
                    <a:pt x="1932423" y="1037395"/>
                    <a:pt x="1932001" y="1037183"/>
                    <a:pt x="1932001" y="1037183"/>
                  </a:cubicBezTo>
                  <a:close/>
                  <a:moveTo>
                    <a:pt x="1271210" y="982558"/>
                  </a:moveTo>
                  <a:lnTo>
                    <a:pt x="1270998" y="982767"/>
                  </a:lnTo>
                  <a:lnTo>
                    <a:pt x="1028448" y="1042668"/>
                  </a:lnTo>
                  <a:lnTo>
                    <a:pt x="1117663" y="1175121"/>
                  </a:lnTo>
                  <a:lnTo>
                    <a:pt x="1274163" y="986986"/>
                  </a:lnTo>
                  <a:close/>
                  <a:moveTo>
                    <a:pt x="1289769" y="981501"/>
                  </a:moveTo>
                  <a:lnTo>
                    <a:pt x="1289769" y="981713"/>
                  </a:lnTo>
                  <a:lnTo>
                    <a:pt x="1284287" y="987618"/>
                  </a:lnTo>
                  <a:cubicBezTo>
                    <a:pt x="1284287" y="987618"/>
                    <a:pt x="1399657" y="1167950"/>
                    <a:pt x="1399657" y="1167950"/>
                  </a:cubicBezTo>
                  <a:lnTo>
                    <a:pt x="1400711" y="1167950"/>
                  </a:lnTo>
                  <a:cubicBezTo>
                    <a:pt x="1401133" y="1167950"/>
                    <a:pt x="1402187" y="1168159"/>
                    <a:pt x="1402187" y="1168159"/>
                  </a:cubicBezTo>
                  <a:lnTo>
                    <a:pt x="1406616" y="1169848"/>
                  </a:lnTo>
                  <a:lnTo>
                    <a:pt x="1520932" y="1044144"/>
                  </a:lnTo>
                  <a:lnTo>
                    <a:pt x="1534640" y="1027903"/>
                  </a:lnTo>
                  <a:lnTo>
                    <a:pt x="1532319" y="1022630"/>
                  </a:lnTo>
                  <a:close/>
                  <a:moveTo>
                    <a:pt x="2142915" y="980237"/>
                  </a:moveTo>
                  <a:lnTo>
                    <a:pt x="2156413" y="1070929"/>
                  </a:lnTo>
                  <a:lnTo>
                    <a:pt x="2170544" y="1007234"/>
                  </a:lnTo>
                  <a:close/>
                  <a:moveTo>
                    <a:pt x="1279436" y="980237"/>
                  </a:moveTo>
                  <a:cubicBezTo>
                    <a:pt x="1279436" y="980237"/>
                    <a:pt x="1279858" y="980447"/>
                    <a:pt x="1279858" y="980447"/>
                  </a:cubicBezTo>
                  <a:lnTo>
                    <a:pt x="1279858" y="980237"/>
                  </a:lnTo>
                  <a:close/>
                  <a:moveTo>
                    <a:pt x="2280853" y="964208"/>
                  </a:moveTo>
                  <a:lnTo>
                    <a:pt x="2284860" y="987830"/>
                  </a:lnTo>
                  <a:lnTo>
                    <a:pt x="2343494" y="1047729"/>
                  </a:lnTo>
                  <a:lnTo>
                    <a:pt x="2343704" y="1047519"/>
                  </a:lnTo>
                  <a:lnTo>
                    <a:pt x="2336111" y="1022630"/>
                  </a:lnTo>
                  <a:close/>
                  <a:moveTo>
                    <a:pt x="2208299" y="957037"/>
                  </a:moveTo>
                  <a:lnTo>
                    <a:pt x="2180036" y="1005125"/>
                  </a:lnTo>
                  <a:lnTo>
                    <a:pt x="2250480" y="1073881"/>
                  </a:lnTo>
                  <a:lnTo>
                    <a:pt x="2279797" y="1033176"/>
                  </a:lnTo>
                  <a:lnTo>
                    <a:pt x="2210197" y="958935"/>
                  </a:lnTo>
                  <a:close/>
                  <a:moveTo>
                    <a:pt x="948300" y="954082"/>
                  </a:moveTo>
                  <a:lnTo>
                    <a:pt x="930585" y="973276"/>
                  </a:lnTo>
                  <a:lnTo>
                    <a:pt x="930795" y="973276"/>
                  </a:lnTo>
                  <a:lnTo>
                    <a:pt x="908437" y="1059329"/>
                  </a:lnTo>
                  <a:lnTo>
                    <a:pt x="943449" y="962098"/>
                  </a:lnTo>
                  <a:cubicBezTo>
                    <a:pt x="943662" y="961676"/>
                    <a:pt x="943871" y="961254"/>
                    <a:pt x="943871" y="961254"/>
                  </a:cubicBezTo>
                  <a:close/>
                  <a:moveTo>
                    <a:pt x="2061081" y="953663"/>
                  </a:moveTo>
                  <a:lnTo>
                    <a:pt x="1941070" y="1035284"/>
                  </a:lnTo>
                  <a:lnTo>
                    <a:pt x="1960686" y="1088646"/>
                  </a:lnTo>
                  <a:lnTo>
                    <a:pt x="2080062" y="1058907"/>
                  </a:lnTo>
                  <a:lnTo>
                    <a:pt x="2104951" y="1040980"/>
                  </a:lnTo>
                  <a:lnTo>
                    <a:pt x="2061291" y="953663"/>
                  </a:lnTo>
                  <a:close/>
                  <a:moveTo>
                    <a:pt x="963697" y="944171"/>
                  </a:moveTo>
                  <a:lnTo>
                    <a:pt x="950621" y="965263"/>
                  </a:lnTo>
                  <a:lnTo>
                    <a:pt x="890723" y="1131461"/>
                  </a:lnTo>
                  <a:lnTo>
                    <a:pt x="1016216" y="1038871"/>
                  </a:lnTo>
                  <a:lnTo>
                    <a:pt x="963697" y="944381"/>
                  </a:lnTo>
                  <a:close/>
                  <a:moveTo>
                    <a:pt x="1644105" y="926664"/>
                  </a:moveTo>
                  <a:lnTo>
                    <a:pt x="1726571" y="1126823"/>
                  </a:lnTo>
                  <a:lnTo>
                    <a:pt x="1779932" y="1037817"/>
                  </a:lnTo>
                  <a:lnTo>
                    <a:pt x="1775926" y="1025161"/>
                  </a:lnTo>
                  <a:close/>
                  <a:moveTo>
                    <a:pt x="2209985" y="922657"/>
                  </a:moveTo>
                  <a:lnTo>
                    <a:pt x="2211251" y="945225"/>
                  </a:lnTo>
                  <a:lnTo>
                    <a:pt x="2255753" y="991205"/>
                  </a:lnTo>
                  <a:lnTo>
                    <a:pt x="2282075" y="1016690"/>
                  </a:lnTo>
                  <a:lnTo>
                    <a:pt x="2282117" y="1016935"/>
                  </a:lnTo>
                  <a:lnTo>
                    <a:pt x="2282329" y="1016935"/>
                  </a:lnTo>
                  <a:lnTo>
                    <a:pt x="2282075" y="1016690"/>
                  </a:lnTo>
                  <a:lnTo>
                    <a:pt x="2277899" y="992047"/>
                  </a:lnTo>
                  <a:close/>
                  <a:moveTo>
                    <a:pt x="1633769" y="922447"/>
                  </a:moveTo>
                  <a:lnTo>
                    <a:pt x="1549519" y="1023126"/>
                  </a:lnTo>
                  <a:lnTo>
                    <a:pt x="1549405" y="1023052"/>
                  </a:lnTo>
                  <a:lnTo>
                    <a:pt x="1549405" y="1023262"/>
                  </a:lnTo>
                  <a:lnTo>
                    <a:pt x="1549519" y="1023126"/>
                  </a:lnTo>
                  <a:lnTo>
                    <a:pt x="1720876" y="1133572"/>
                  </a:lnTo>
                  <a:close/>
                  <a:moveTo>
                    <a:pt x="1852909" y="911689"/>
                  </a:moveTo>
                  <a:lnTo>
                    <a:pt x="1873157" y="972012"/>
                  </a:lnTo>
                  <a:lnTo>
                    <a:pt x="1924407" y="1020310"/>
                  </a:lnTo>
                  <a:lnTo>
                    <a:pt x="1903740" y="959777"/>
                  </a:lnTo>
                  <a:close/>
                  <a:moveTo>
                    <a:pt x="947880" y="905994"/>
                  </a:moveTo>
                  <a:lnTo>
                    <a:pt x="947880" y="906206"/>
                  </a:lnTo>
                  <a:lnTo>
                    <a:pt x="934802" y="956615"/>
                  </a:lnTo>
                  <a:lnTo>
                    <a:pt x="957582" y="931937"/>
                  </a:lnTo>
                  <a:close/>
                  <a:moveTo>
                    <a:pt x="2208087" y="886803"/>
                  </a:moveTo>
                  <a:lnTo>
                    <a:pt x="2209353" y="910425"/>
                  </a:lnTo>
                  <a:lnTo>
                    <a:pt x="2275580" y="977917"/>
                  </a:lnTo>
                  <a:lnTo>
                    <a:pt x="2271361" y="953872"/>
                  </a:lnTo>
                  <a:close/>
                  <a:moveTo>
                    <a:pt x="2126252" y="869296"/>
                  </a:moveTo>
                  <a:lnTo>
                    <a:pt x="2126468" y="869526"/>
                  </a:lnTo>
                  <a:lnTo>
                    <a:pt x="2141439" y="970323"/>
                  </a:lnTo>
                  <a:cubicBezTo>
                    <a:pt x="2142703" y="969691"/>
                    <a:pt x="2144391" y="970113"/>
                    <a:pt x="2145446" y="971167"/>
                  </a:cubicBezTo>
                  <a:lnTo>
                    <a:pt x="2173919" y="999008"/>
                  </a:lnTo>
                  <a:lnTo>
                    <a:pt x="2202391" y="950498"/>
                  </a:lnTo>
                  <a:lnTo>
                    <a:pt x="2126468" y="869526"/>
                  </a:lnTo>
                  <a:lnTo>
                    <a:pt x="2126465" y="869508"/>
                  </a:lnTo>
                  <a:close/>
                  <a:moveTo>
                    <a:pt x="1835824" y="857696"/>
                  </a:moveTo>
                  <a:lnTo>
                    <a:pt x="1848268" y="894394"/>
                  </a:lnTo>
                  <a:lnTo>
                    <a:pt x="1848480" y="894606"/>
                  </a:lnTo>
                  <a:lnTo>
                    <a:pt x="1848480" y="895238"/>
                  </a:lnTo>
                  <a:lnTo>
                    <a:pt x="1898677" y="942695"/>
                  </a:lnTo>
                  <a:lnTo>
                    <a:pt x="1883912" y="902410"/>
                  </a:lnTo>
                  <a:lnTo>
                    <a:pt x="1882226" y="898191"/>
                  </a:lnTo>
                  <a:close/>
                  <a:moveTo>
                    <a:pt x="2051589" y="844829"/>
                  </a:moveTo>
                  <a:lnTo>
                    <a:pt x="1910277" y="951764"/>
                  </a:lnTo>
                  <a:lnTo>
                    <a:pt x="1937908" y="1027059"/>
                  </a:lnTo>
                  <a:lnTo>
                    <a:pt x="2060025" y="943959"/>
                  </a:lnTo>
                  <a:lnTo>
                    <a:pt x="2084703" y="922657"/>
                  </a:lnTo>
                  <a:close/>
                  <a:moveTo>
                    <a:pt x="1160479" y="844829"/>
                  </a:moveTo>
                  <a:lnTo>
                    <a:pt x="971290" y="933625"/>
                  </a:lnTo>
                  <a:lnTo>
                    <a:pt x="971080" y="933415"/>
                  </a:lnTo>
                  <a:lnTo>
                    <a:pt x="969392" y="936368"/>
                  </a:lnTo>
                  <a:lnTo>
                    <a:pt x="1022753" y="1032544"/>
                  </a:lnTo>
                  <a:close/>
                  <a:moveTo>
                    <a:pt x="1172501" y="841033"/>
                  </a:moveTo>
                  <a:lnTo>
                    <a:pt x="1031613" y="1033176"/>
                  </a:lnTo>
                  <a:lnTo>
                    <a:pt x="1265937" y="975174"/>
                  </a:lnTo>
                  <a:close/>
                  <a:moveTo>
                    <a:pt x="2129627" y="840823"/>
                  </a:moveTo>
                  <a:cubicBezTo>
                    <a:pt x="2128783" y="847572"/>
                    <a:pt x="2127941" y="853899"/>
                    <a:pt x="2127307" y="859384"/>
                  </a:cubicBezTo>
                  <a:cubicBezTo>
                    <a:pt x="2127941" y="859594"/>
                    <a:pt x="2128995" y="860438"/>
                    <a:pt x="2128995" y="860438"/>
                  </a:cubicBezTo>
                  <a:lnTo>
                    <a:pt x="2202378" y="936142"/>
                  </a:lnTo>
                  <a:lnTo>
                    <a:pt x="2202391" y="936368"/>
                  </a:lnTo>
                  <a:lnTo>
                    <a:pt x="2202391" y="936155"/>
                  </a:lnTo>
                  <a:lnTo>
                    <a:pt x="2202378" y="936142"/>
                  </a:lnTo>
                  <a:lnTo>
                    <a:pt x="2201127" y="913800"/>
                  </a:lnTo>
                  <a:close/>
                  <a:moveTo>
                    <a:pt x="1424333" y="839137"/>
                  </a:moveTo>
                  <a:lnTo>
                    <a:pt x="1296519" y="974332"/>
                  </a:lnTo>
                  <a:lnTo>
                    <a:pt x="1527046" y="1013351"/>
                  </a:lnTo>
                  <a:close/>
                  <a:moveTo>
                    <a:pt x="1722142" y="832807"/>
                  </a:moveTo>
                  <a:lnTo>
                    <a:pt x="1782885" y="1020522"/>
                  </a:lnTo>
                  <a:cubicBezTo>
                    <a:pt x="1782885" y="1020522"/>
                    <a:pt x="1788158" y="1024529"/>
                    <a:pt x="1788158" y="1024529"/>
                  </a:cubicBezTo>
                  <a:cubicBezTo>
                    <a:pt x="1789212" y="1022420"/>
                    <a:pt x="1791745" y="1021786"/>
                    <a:pt x="1793643" y="1023052"/>
                  </a:cubicBezTo>
                  <a:cubicBezTo>
                    <a:pt x="1793853" y="1023052"/>
                    <a:pt x="1793853" y="1023052"/>
                    <a:pt x="1793853" y="1023052"/>
                  </a:cubicBezTo>
                  <a:lnTo>
                    <a:pt x="1794275" y="1023262"/>
                  </a:lnTo>
                  <a:lnTo>
                    <a:pt x="1789424" y="882584"/>
                  </a:lnTo>
                  <a:close/>
                  <a:moveTo>
                    <a:pt x="1430028" y="832807"/>
                  </a:moveTo>
                  <a:lnTo>
                    <a:pt x="1538014" y="1015881"/>
                  </a:lnTo>
                  <a:lnTo>
                    <a:pt x="1542233" y="1018624"/>
                  </a:lnTo>
                  <a:lnTo>
                    <a:pt x="1628074" y="916120"/>
                  </a:lnTo>
                  <a:lnTo>
                    <a:pt x="1627864" y="916120"/>
                  </a:lnTo>
                  <a:cubicBezTo>
                    <a:pt x="1627864" y="916120"/>
                    <a:pt x="1430028" y="832807"/>
                    <a:pt x="1430028" y="832807"/>
                  </a:cubicBezTo>
                  <a:close/>
                  <a:moveTo>
                    <a:pt x="1712441" y="829855"/>
                  </a:moveTo>
                  <a:lnTo>
                    <a:pt x="1640518" y="914010"/>
                  </a:lnTo>
                  <a:lnTo>
                    <a:pt x="1640308" y="914010"/>
                  </a:lnTo>
                  <a:lnTo>
                    <a:pt x="1771285" y="1011875"/>
                  </a:lnTo>
                  <a:close/>
                  <a:moveTo>
                    <a:pt x="1418006" y="828379"/>
                  </a:moveTo>
                  <a:lnTo>
                    <a:pt x="1180444" y="837645"/>
                  </a:lnTo>
                  <a:lnTo>
                    <a:pt x="1180307" y="837448"/>
                  </a:lnTo>
                  <a:lnTo>
                    <a:pt x="1180094" y="837658"/>
                  </a:lnTo>
                  <a:lnTo>
                    <a:pt x="1180444" y="837645"/>
                  </a:lnTo>
                  <a:lnTo>
                    <a:pt x="1274585" y="972856"/>
                  </a:lnTo>
                  <a:lnTo>
                    <a:pt x="1279646" y="971590"/>
                  </a:lnTo>
                  <a:cubicBezTo>
                    <a:pt x="1280278" y="971590"/>
                    <a:pt x="1281334" y="971590"/>
                    <a:pt x="1281334" y="971590"/>
                  </a:cubicBezTo>
                  <a:lnTo>
                    <a:pt x="1287027" y="972644"/>
                  </a:lnTo>
                  <a:lnTo>
                    <a:pt x="1420114" y="831753"/>
                  </a:lnTo>
                  <a:close/>
                  <a:moveTo>
                    <a:pt x="1824436" y="826902"/>
                  </a:moveTo>
                  <a:lnTo>
                    <a:pt x="1829497" y="842089"/>
                  </a:lnTo>
                  <a:lnTo>
                    <a:pt x="1874423" y="881530"/>
                  </a:lnTo>
                  <a:lnTo>
                    <a:pt x="1868306" y="865921"/>
                  </a:lnTo>
                  <a:lnTo>
                    <a:pt x="1865985" y="859804"/>
                  </a:lnTo>
                  <a:lnTo>
                    <a:pt x="1865985" y="859594"/>
                  </a:lnTo>
                  <a:close/>
                  <a:moveTo>
                    <a:pt x="870685" y="824794"/>
                  </a:moveTo>
                  <a:lnTo>
                    <a:pt x="345722" y="1660011"/>
                  </a:lnTo>
                  <a:lnTo>
                    <a:pt x="345510" y="1660011"/>
                  </a:lnTo>
                  <a:lnTo>
                    <a:pt x="316827" y="1748384"/>
                  </a:lnTo>
                  <a:lnTo>
                    <a:pt x="641001" y="1272352"/>
                  </a:lnTo>
                  <a:lnTo>
                    <a:pt x="805301" y="1012294"/>
                  </a:lnTo>
                  <a:cubicBezTo>
                    <a:pt x="806568" y="1010398"/>
                    <a:pt x="809098" y="1009764"/>
                    <a:pt x="810997" y="1011030"/>
                  </a:cubicBezTo>
                  <a:cubicBezTo>
                    <a:pt x="812895" y="1012294"/>
                    <a:pt x="813527" y="1014827"/>
                    <a:pt x="812263" y="1016725"/>
                  </a:cubicBezTo>
                  <a:lnTo>
                    <a:pt x="776197" y="1073671"/>
                  </a:lnTo>
                  <a:lnTo>
                    <a:pt x="805514" y="1030646"/>
                  </a:lnTo>
                  <a:cubicBezTo>
                    <a:pt x="806778" y="1028748"/>
                    <a:pt x="809308" y="1028325"/>
                    <a:pt x="811207" y="1029589"/>
                  </a:cubicBezTo>
                  <a:cubicBezTo>
                    <a:pt x="811419" y="1029802"/>
                    <a:pt x="811841" y="1030224"/>
                    <a:pt x="811841" y="1030224"/>
                  </a:cubicBezTo>
                  <a:close/>
                  <a:moveTo>
                    <a:pt x="2133214" y="807499"/>
                  </a:moveTo>
                  <a:cubicBezTo>
                    <a:pt x="2132579" y="814248"/>
                    <a:pt x="2131735" y="822262"/>
                    <a:pt x="2130893" y="830489"/>
                  </a:cubicBezTo>
                  <a:lnTo>
                    <a:pt x="2200481" y="901337"/>
                  </a:lnTo>
                  <a:lnTo>
                    <a:pt x="2200493" y="901565"/>
                  </a:lnTo>
                  <a:lnTo>
                    <a:pt x="2200705" y="901565"/>
                  </a:lnTo>
                  <a:lnTo>
                    <a:pt x="2200481" y="901337"/>
                  </a:lnTo>
                  <a:lnTo>
                    <a:pt x="2199229" y="877521"/>
                  </a:lnTo>
                  <a:close/>
                  <a:moveTo>
                    <a:pt x="2096935" y="807287"/>
                  </a:moveTo>
                  <a:lnTo>
                    <a:pt x="2120135" y="852635"/>
                  </a:lnTo>
                  <a:cubicBezTo>
                    <a:pt x="2120979" y="845886"/>
                    <a:pt x="2121823" y="839347"/>
                    <a:pt x="2122455" y="833230"/>
                  </a:cubicBezTo>
                  <a:close/>
                  <a:moveTo>
                    <a:pt x="2084281" y="801172"/>
                  </a:moveTo>
                  <a:lnTo>
                    <a:pt x="2057707" y="839347"/>
                  </a:lnTo>
                  <a:lnTo>
                    <a:pt x="2093139" y="922657"/>
                  </a:lnTo>
                  <a:cubicBezTo>
                    <a:pt x="2093773" y="924133"/>
                    <a:pt x="2093351" y="926032"/>
                    <a:pt x="2092084" y="927298"/>
                  </a:cubicBezTo>
                  <a:lnTo>
                    <a:pt x="2067408" y="948600"/>
                  </a:lnTo>
                  <a:lnTo>
                    <a:pt x="2113386" y="1040348"/>
                  </a:lnTo>
                  <a:cubicBezTo>
                    <a:pt x="2114230" y="1042034"/>
                    <a:pt x="2113808" y="1044144"/>
                    <a:pt x="2112122" y="1045408"/>
                  </a:cubicBezTo>
                  <a:lnTo>
                    <a:pt x="2086601" y="1063757"/>
                  </a:lnTo>
                  <a:lnTo>
                    <a:pt x="2131103" y="1152765"/>
                  </a:lnTo>
                  <a:cubicBezTo>
                    <a:pt x="2132157" y="1154451"/>
                    <a:pt x="2131525" y="1156559"/>
                    <a:pt x="2130049" y="1157826"/>
                  </a:cubicBezTo>
                  <a:lnTo>
                    <a:pt x="2095249" y="1185035"/>
                  </a:lnTo>
                  <a:lnTo>
                    <a:pt x="2138697" y="1296608"/>
                  </a:lnTo>
                  <a:cubicBezTo>
                    <a:pt x="2139329" y="1298504"/>
                    <a:pt x="2138697" y="1300615"/>
                    <a:pt x="2136798" y="1301669"/>
                  </a:cubicBezTo>
                  <a:lnTo>
                    <a:pt x="2106849" y="1317910"/>
                  </a:lnTo>
                  <a:lnTo>
                    <a:pt x="2155779" y="1434966"/>
                  </a:lnTo>
                  <a:cubicBezTo>
                    <a:pt x="2156413" y="1436654"/>
                    <a:pt x="2155991" y="1438340"/>
                    <a:pt x="2154725" y="1439607"/>
                  </a:cubicBezTo>
                  <a:lnTo>
                    <a:pt x="2137220" y="1455003"/>
                  </a:lnTo>
                  <a:cubicBezTo>
                    <a:pt x="2175185" y="1559615"/>
                    <a:pt x="2182988" y="1581973"/>
                    <a:pt x="2184674" y="1587246"/>
                  </a:cubicBezTo>
                  <a:cubicBezTo>
                    <a:pt x="2185097" y="1587878"/>
                    <a:pt x="2185097" y="1588300"/>
                    <a:pt x="2185097" y="1588932"/>
                  </a:cubicBezTo>
                  <a:cubicBezTo>
                    <a:pt x="2185097" y="1592307"/>
                    <a:pt x="2182988" y="1593573"/>
                    <a:pt x="2167591" y="1600954"/>
                  </a:cubicBezTo>
                  <a:cubicBezTo>
                    <a:pt x="2166325" y="1601589"/>
                    <a:pt x="2165061" y="1602221"/>
                    <a:pt x="2163795" y="1602853"/>
                  </a:cubicBezTo>
                  <a:cubicBezTo>
                    <a:pt x="2164217" y="1603907"/>
                    <a:pt x="2164639" y="1604963"/>
                    <a:pt x="2165271" y="1606227"/>
                  </a:cubicBezTo>
                  <a:cubicBezTo>
                    <a:pt x="2166747" y="1610234"/>
                    <a:pt x="2169068" y="1615929"/>
                    <a:pt x="2172020" y="1623522"/>
                  </a:cubicBezTo>
                  <a:cubicBezTo>
                    <a:pt x="2176871" y="1636177"/>
                    <a:pt x="2183620" y="1653894"/>
                    <a:pt x="2191845" y="1676039"/>
                  </a:cubicBezTo>
                  <a:cubicBezTo>
                    <a:pt x="2205978" y="1713794"/>
                    <a:pt x="2220109" y="1751969"/>
                    <a:pt x="2220109" y="1752391"/>
                  </a:cubicBezTo>
                  <a:cubicBezTo>
                    <a:pt x="2220743" y="1754289"/>
                    <a:pt x="2220109" y="1756187"/>
                    <a:pt x="2218632" y="1757242"/>
                  </a:cubicBezTo>
                  <a:lnTo>
                    <a:pt x="2208719" y="1763991"/>
                  </a:lnTo>
                  <a:lnTo>
                    <a:pt x="2223061" y="1803009"/>
                  </a:lnTo>
                  <a:lnTo>
                    <a:pt x="2259761" y="1902983"/>
                  </a:lnTo>
                  <a:lnTo>
                    <a:pt x="2284860" y="1971109"/>
                  </a:lnTo>
                  <a:cubicBezTo>
                    <a:pt x="2284860" y="1971109"/>
                    <a:pt x="2306583" y="2030585"/>
                    <a:pt x="2306583" y="2030585"/>
                  </a:cubicBezTo>
                  <a:lnTo>
                    <a:pt x="2338643" y="2117904"/>
                  </a:lnTo>
                  <a:lnTo>
                    <a:pt x="2352141" y="2154815"/>
                  </a:lnTo>
                  <a:lnTo>
                    <a:pt x="2221585" y="1565732"/>
                  </a:lnTo>
                  <a:cubicBezTo>
                    <a:pt x="2221585" y="1565523"/>
                    <a:pt x="2221585" y="1565523"/>
                    <a:pt x="2221585" y="1565523"/>
                  </a:cubicBezTo>
                  <a:cubicBezTo>
                    <a:pt x="2221585" y="1565523"/>
                    <a:pt x="2192690" y="1371903"/>
                    <a:pt x="2192690" y="1371903"/>
                  </a:cubicBezTo>
                  <a:lnTo>
                    <a:pt x="2117395" y="865289"/>
                  </a:lnTo>
                  <a:lnTo>
                    <a:pt x="2117183" y="865499"/>
                  </a:lnTo>
                  <a:close/>
                  <a:moveTo>
                    <a:pt x="2133423" y="794633"/>
                  </a:moveTo>
                  <a:cubicBezTo>
                    <a:pt x="2133423" y="795055"/>
                    <a:pt x="2133423" y="796321"/>
                    <a:pt x="2133423" y="796321"/>
                  </a:cubicBezTo>
                  <a:lnTo>
                    <a:pt x="2192480" y="858962"/>
                  </a:lnTo>
                  <a:close/>
                  <a:moveTo>
                    <a:pt x="1797649" y="788938"/>
                  </a:moveTo>
                  <a:lnTo>
                    <a:pt x="1805031" y="990149"/>
                  </a:lnTo>
                  <a:lnTo>
                    <a:pt x="1891083" y="1050259"/>
                  </a:lnTo>
                  <a:lnTo>
                    <a:pt x="1827811" y="861915"/>
                  </a:lnTo>
                  <a:lnTo>
                    <a:pt x="1822325" y="845886"/>
                  </a:lnTo>
                  <a:lnTo>
                    <a:pt x="1815577" y="825848"/>
                  </a:lnTo>
                  <a:lnTo>
                    <a:pt x="1805453" y="805179"/>
                  </a:lnTo>
                  <a:lnTo>
                    <a:pt x="1805665" y="805179"/>
                  </a:lnTo>
                  <a:close/>
                  <a:moveTo>
                    <a:pt x="2064666" y="764049"/>
                  </a:moveTo>
                  <a:cubicBezTo>
                    <a:pt x="2064456" y="764262"/>
                    <a:pt x="2064243" y="764472"/>
                    <a:pt x="2064243" y="764472"/>
                  </a:cubicBezTo>
                  <a:lnTo>
                    <a:pt x="2045895" y="779236"/>
                  </a:lnTo>
                  <a:cubicBezTo>
                    <a:pt x="2045050" y="780080"/>
                    <a:pt x="2043786" y="780290"/>
                    <a:pt x="2042520" y="780080"/>
                  </a:cubicBezTo>
                  <a:cubicBezTo>
                    <a:pt x="2041253" y="779658"/>
                    <a:pt x="2040411" y="778814"/>
                    <a:pt x="2039777" y="777760"/>
                  </a:cubicBezTo>
                  <a:lnTo>
                    <a:pt x="2035139" y="768058"/>
                  </a:lnTo>
                  <a:lnTo>
                    <a:pt x="1891296" y="901987"/>
                  </a:lnTo>
                  <a:lnTo>
                    <a:pt x="1906693" y="943749"/>
                  </a:lnTo>
                  <a:lnTo>
                    <a:pt x="2049481" y="835550"/>
                  </a:lnTo>
                  <a:lnTo>
                    <a:pt x="2079430" y="792525"/>
                  </a:lnTo>
                  <a:lnTo>
                    <a:pt x="2064878" y="764049"/>
                  </a:lnTo>
                  <a:close/>
                  <a:moveTo>
                    <a:pt x="1782885" y="747811"/>
                  </a:moveTo>
                  <a:lnTo>
                    <a:pt x="1720244" y="820998"/>
                  </a:lnTo>
                  <a:lnTo>
                    <a:pt x="1788792" y="871826"/>
                  </a:lnTo>
                  <a:lnTo>
                    <a:pt x="1789002" y="871616"/>
                  </a:lnTo>
                  <a:lnTo>
                    <a:pt x="1784783" y="749497"/>
                  </a:lnTo>
                  <a:cubicBezTo>
                    <a:pt x="1784573" y="749287"/>
                    <a:pt x="1784361" y="749287"/>
                    <a:pt x="1784361" y="749287"/>
                  </a:cubicBezTo>
                  <a:cubicBezTo>
                    <a:pt x="1783939" y="748865"/>
                    <a:pt x="1782885" y="747811"/>
                    <a:pt x="1782885" y="747811"/>
                  </a:cubicBezTo>
                  <a:close/>
                  <a:moveTo>
                    <a:pt x="1077169" y="746967"/>
                  </a:moveTo>
                  <a:lnTo>
                    <a:pt x="965807" y="836394"/>
                  </a:lnTo>
                  <a:lnTo>
                    <a:pt x="966017" y="836394"/>
                  </a:lnTo>
                  <a:lnTo>
                    <a:pt x="951465" y="892286"/>
                  </a:lnTo>
                  <a:cubicBezTo>
                    <a:pt x="951465" y="892286"/>
                    <a:pt x="964541" y="927086"/>
                    <a:pt x="964541" y="927086"/>
                  </a:cubicBezTo>
                  <a:lnTo>
                    <a:pt x="964963" y="927086"/>
                  </a:lnTo>
                  <a:close/>
                  <a:moveTo>
                    <a:pt x="2078376" y="734313"/>
                  </a:moveTo>
                  <a:lnTo>
                    <a:pt x="2077320" y="736843"/>
                  </a:lnTo>
                  <a:lnTo>
                    <a:pt x="2125830" y="788306"/>
                  </a:lnTo>
                  <a:lnTo>
                    <a:pt x="2125830" y="788094"/>
                  </a:lnTo>
                  <a:cubicBezTo>
                    <a:pt x="2126042" y="787674"/>
                    <a:pt x="2126675" y="787040"/>
                    <a:pt x="2126675" y="787040"/>
                  </a:cubicBezTo>
                  <a:close/>
                  <a:moveTo>
                    <a:pt x="1099314" y="729040"/>
                  </a:moveTo>
                  <a:lnTo>
                    <a:pt x="1099476" y="729290"/>
                  </a:lnTo>
                  <a:lnTo>
                    <a:pt x="1096362" y="731780"/>
                  </a:lnTo>
                  <a:lnTo>
                    <a:pt x="978461" y="920971"/>
                  </a:lnTo>
                  <a:lnTo>
                    <a:pt x="1166386" y="832597"/>
                  </a:lnTo>
                  <a:lnTo>
                    <a:pt x="1099476" y="729290"/>
                  </a:lnTo>
                  <a:lnTo>
                    <a:pt x="1099527" y="729250"/>
                  </a:lnTo>
                  <a:close/>
                  <a:moveTo>
                    <a:pt x="2053488" y="722710"/>
                  </a:moveTo>
                  <a:lnTo>
                    <a:pt x="2084281" y="782821"/>
                  </a:lnTo>
                  <a:lnTo>
                    <a:pt x="2123510" y="822896"/>
                  </a:lnTo>
                  <a:cubicBezTo>
                    <a:pt x="2124566" y="813404"/>
                    <a:pt x="2125408" y="805179"/>
                    <a:pt x="2125830" y="799484"/>
                  </a:cubicBezTo>
                  <a:close/>
                  <a:moveTo>
                    <a:pt x="1544131" y="712799"/>
                  </a:moveTo>
                  <a:lnTo>
                    <a:pt x="1541811" y="714485"/>
                  </a:lnTo>
                  <a:lnTo>
                    <a:pt x="1436143" y="826480"/>
                  </a:lnTo>
                  <a:lnTo>
                    <a:pt x="1627020" y="906838"/>
                  </a:lnTo>
                  <a:lnTo>
                    <a:pt x="1544341" y="712799"/>
                  </a:lnTo>
                  <a:close/>
                  <a:moveTo>
                    <a:pt x="1552779" y="706894"/>
                  </a:moveTo>
                  <a:cubicBezTo>
                    <a:pt x="1552779" y="706894"/>
                    <a:pt x="1551513" y="707948"/>
                    <a:pt x="1551513" y="707948"/>
                  </a:cubicBezTo>
                  <a:lnTo>
                    <a:pt x="1551513" y="708580"/>
                  </a:lnTo>
                  <a:cubicBezTo>
                    <a:pt x="1551513" y="708792"/>
                    <a:pt x="1551513" y="708792"/>
                    <a:pt x="1551513" y="708792"/>
                  </a:cubicBezTo>
                  <a:lnTo>
                    <a:pt x="1551725" y="708792"/>
                  </a:lnTo>
                  <a:lnTo>
                    <a:pt x="1636302" y="907260"/>
                  </a:lnTo>
                  <a:lnTo>
                    <a:pt x="1708854" y="822474"/>
                  </a:lnTo>
                  <a:close/>
                  <a:moveTo>
                    <a:pt x="1310229" y="666609"/>
                  </a:moveTo>
                  <a:lnTo>
                    <a:pt x="1107118" y="725243"/>
                  </a:lnTo>
                  <a:lnTo>
                    <a:pt x="1173135" y="827325"/>
                  </a:lnTo>
                  <a:close/>
                  <a:moveTo>
                    <a:pt x="1321197" y="665555"/>
                  </a:moveTo>
                  <a:lnTo>
                    <a:pt x="1181756" y="829216"/>
                  </a:lnTo>
                  <a:lnTo>
                    <a:pt x="1181571" y="829223"/>
                  </a:lnTo>
                  <a:lnTo>
                    <a:pt x="1181571" y="829433"/>
                  </a:lnTo>
                  <a:lnTo>
                    <a:pt x="1181756" y="829216"/>
                  </a:lnTo>
                  <a:lnTo>
                    <a:pt x="1413155" y="820153"/>
                  </a:lnTo>
                  <a:close/>
                  <a:moveTo>
                    <a:pt x="1330264" y="664498"/>
                  </a:moveTo>
                  <a:lnTo>
                    <a:pt x="1423279" y="821207"/>
                  </a:lnTo>
                  <a:lnTo>
                    <a:pt x="1428552" y="823318"/>
                  </a:lnTo>
                  <a:lnTo>
                    <a:pt x="1536538" y="709002"/>
                  </a:lnTo>
                  <a:cubicBezTo>
                    <a:pt x="1536538" y="708792"/>
                    <a:pt x="1536960" y="708580"/>
                    <a:pt x="1536960" y="708580"/>
                  </a:cubicBezTo>
                  <a:lnTo>
                    <a:pt x="1540757" y="705627"/>
                  </a:lnTo>
                  <a:lnTo>
                    <a:pt x="1540967" y="705627"/>
                  </a:lnTo>
                  <a:lnTo>
                    <a:pt x="1538859" y="701621"/>
                  </a:lnTo>
                  <a:close/>
                  <a:moveTo>
                    <a:pt x="1025918" y="657329"/>
                  </a:moveTo>
                  <a:lnTo>
                    <a:pt x="1007989" y="673358"/>
                  </a:lnTo>
                  <a:lnTo>
                    <a:pt x="1008201" y="673358"/>
                  </a:lnTo>
                  <a:lnTo>
                    <a:pt x="984157" y="766160"/>
                  </a:lnTo>
                  <a:close/>
                  <a:moveTo>
                    <a:pt x="1041947" y="642774"/>
                  </a:moveTo>
                  <a:lnTo>
                    <a:pt x="1042024" y="642889"/>
                  </a:lnTo>
                  <a:lnTo>
                    <a:pt x="1039204" y="645307"/>
                  </a:lnTo>
                  <a:lnTo>
                    <a:pt x="971503" y="821420"/>
                  </a:lnTo>
                  <a:lnTo>
                    <a:pt x="1090245" y="725875"/>
                  </a:lnTo>
                  <a:lnTo>
                    <a:pt x="1094041" y="720602"/>
                  </a:lnTo>
                  <a:lnTo>
                    <a:pt x="1042024" y="642889"/>
                  </a:lnTo>
                  <a:lnTo>
                    <a:pt x="1042157" y="642774"/>
                  </a:lnTo>
                  <a:close/>
                  <a:moveTo>
                    <a:pt x="1643893" y="633073"/>
                  </a:moveTo>
                  <a:lnTo>
                    <a:pt x="1622169" y="653532"/>
                  </a:lnTo>
                  <a:cubicBezTo>
                    <a:pt x="1621959" y="653742"/>
                    <a:pt x="1621747" y="653742"/>
                    <a:pt x="1621747" y="653742"/>
                  </a:cubicBezTo>
                  <a:lnTo>
                    <a:pt x="1558896" y="701621"/>
                  </a:lnTo>
                  <a:lnTo>
                    <a:pt x="1559106" y="701621"/>
                  </a:lnTo>
                  <a:lnTo>
                    <a:pt x="1706114" y="810452"/>
                  </a:lnTo>
                  <a:close/>
                  <a:moveTo>
                    <a:pt x="1653384" y="625057"/>
                  </a:moveTo>
                  <a:lnTo>
                    <a:pt x="1651486" y="626746"/>
                  </a:lnTo>
                  <a:lnTo>
                    <a:pt x="1716869" y="813404"/>
                  </a:lnTo>
                  <a:lnTo>
                    <a:pt x="1778034" y="741904"/>
                  </a:lnTo>
                  <a:cubicBezTo>
                    <a:pt x="1729736" y="694872"/>
                    <a:pt x="1662242" y="630120"/>
                    <a:pt x="1655705" y="625902"/>
                  </a:cubicBezTo>
                  <a:lnTo>
                    <a:pt x="1655915" y="626114"/>
                  </a:lnTo>
                  <a:cubicBezTo>
                    <a:pt x="1655493" y="625902"/>
                    <a:pt x="1654651" y="625479"/>
                    <a:pt x="1653384" y="625057"/>
                  </a:cubicBezTo>
                  <a:close/>
                  <a:moveTo>
                    <a:pt x="1023175" y="614514"/>
                  </a:moveTo>
                  <a:lnTo>
                    <a:pt x="1023326" y="614741"/>
                  </a:lnTo>
                  <a:lnTo>
                    <a:pt x="1011785" y="659015"/>
                  </a:lnTo>
                  <a:lnTo>
                    <a:pt x="1032667" y="640244"/>
                  </a:lnTo>
                  <a:lnTo>
                    <a:pt x="1036464" y="634549"/>
                  </a:lnTo>
                  <a:lnTo>
                    <a:pt x="1023326" y="614741"/>
                  </a:lnTo>
                  <a:lnTo>
                    <a:pt x="1023385" y="614514"/>
                  </a:lnTo>
                  <a:close/>
                  <a:moveTo>
                    <a:pt x="2048847" y="589625"/>
                  </a:moveTo>
                  <a:lnTo>
                    <a:pt x="2048847" y="589835"/>
                  </a:lnTo>
                  <a:cubicBezTo>
                    <a:pt x="2029231" y="607130"/>
                    <a:pt x="1907957" y="726297"/>
                    <a:pt x="1822960" y="810239"/>
                  </a:cubicBezTo>
                  <a:lnTo>
                    <a:pt x="1872102" y="854111"/>
                  </a:lnTo>
                  <a:cubicBezTo>
                    <a:pt x="1872312" y="854321"/>
                    <a:pt x="1872525" y="854533"/>
                    <a:pt x="1872525" y="854533"/>
                  </a:cubicBezTo>
                  <a:cubicBezTo>
                    <a:pt x="1872735" y="854743"/>
                    <a:pt x="1872735" y="854743"/>
                    <a:pt x="1872735" y="854743"/>
                  </a:cubicBezTo>
                  <a:cubicBezTo>
                    <a:pt x="1872947" y="854953"/>
                    <a:pt x="1873157" y="855588"/>
                    <a:pt x="1873157" y="855588"/>
                  </a:cubicBezTo>
                  <a:lnTo>
                    <a:pt x="1888131" y="893552"/>
                  </a:lnTo>
                  <a:lnTo>
                    <a:pt x="2033663" y="758145"/>
                  </a:lnTo>
                  <a:cubicBezTo>
                    <a:pt x="2034717" y="757090"/>
                    <a:pt x="2035981" y="756880"/>
                    <a:pt x="2037247" y="757090"/>
                  </a:cubicBezTo>
                  <a:cubicBezTo>
                    <a:pt x="2038513" y="757300"/>
                    <a:pt x="2039567" y="758145"/>
                    <a:pt x="2040199" y="759411"/>
                  </a:cubicBezTo>
                  <a:lnTo>
                    <a:pt x="2044840" y="769535"/>
                  </a:lnTo>
                  <a:lnTo>
                    <a:pt x="2056440" y="760255"/>
                  </a:lnTo>
                  <a:lnTo>
                    <a:pt x="2036615" y="726719"/>
                  </a:lnTo>
                  <a:cubicBezTo>
                    <a:pt x="2035981" y="725453"/>
                    <a:pt x="2035981" y="723977"/>
                    <a:pt x="2036615" y="722710"/>
                  </a:cubicBezTo>
                  <a:lnTo>
                    <a:pt x="2043574" y="708792"/>
                  </a:lnTo>
                  <a:cubicBezTo>
                    <a:pt x="2043996" y="707526"/>
                    <a:pt x="2045262" y="706472"/>
                    <a:pt x="2046527" y="706472"/>
                  </a:cubicBezTo>
                  <a:cubicBezTo>
                    <a:pt x="2047793" y="706259"/>
                    <a:pt x="2050113" y="707736"/>
                    <a:pt x="2050113" y="707736"/>
                  </a:cubicBezTo>
                  <a:lnTo>
                    <a:pt x="2071205" y="730094"/>
                  </a:lnTo>
                  <a:lnTo>
                    <a:pt x="2073313" y="725031"/>
                  </a:lnTo>
                  <a:cubicBezTo>
                    <a:pt x="2073735" y="723767"/>
                    <a:pt x="2075001" y="722922"/>
                    <a:pt x="2076265" y="722710"/>
                  </a:cubicBezTo>
                  <a:cubicBezTo>
                    <a:pt x="2076478" y="722710"/>
                    <a:pt x="2076688" y="722710"/>
                    <a:pt x="2076897" y="722710"/>
                  </a:cubicBezTo>
                  <a:cubicBezTo>
                    <a:pt x="2077954" y="722710"/>
                    <a:pt x="2079853" y="723977"/>
                    <a:pt x="2079853" y="723977"/>
                  </a:cubicBezTo>
                  <a:lnTo>
                    <a:pt x="2336533" y="1004069"/>
                  </a:lnTo>
                  <a:lnTo>
                    <a:pt x="2382091" y="972856"/>
                  </a:lnTo>
                  <a:lnTo>
                    <a:pt x="2384411" y="969059"/>
                  </a:lnTo>
                  <a:cubicBezTo>
                    <a:pt x="2181090" y="739795"/>
                    <a:pt x="2068462" y="612403"/>
                    <a:pt x="2048847" y="589625"/>
                  </a:cubicBezTo>
                  <a:close/>
                  <a:moveTo>
                    <a:pt x="1730158" y="576337"/>
                  </a:moveTo>
                  <a:lnTo>
                    <a:pt x="1783939" y="737475"/>
                  </a:lnTo>
                  <a:cubicBezTo>
                    <a:pt x="1783939" y="737475"/>
                    <a:pt x="1784361" y="737897"/>
                    <a:pt x="1784361" y="737897"/>
                  </a:cubicBezTo>
                  <a:lnTo>
                    <a:pt x="1784573" y="737897"/>
                  </a:lnTo>
                  <a:lnTo>
                    <a:pt x="1780355" y="615990"/>
                  </a:lnTo>
                  <a:close/>
                  <a:moveTo>
                    <a:pt x="1035197" y="568534"/>
                  </a:moveTo>
                  <a:lnTo>
                    <a:pt x="1010521" y="591102"/>
                  </a:lnTo>
                  <a:cubicBezTo>
                    <a:pt x="1014318" y="594054"/>
                    <a:pt x="1017480" y="596584"/>
                    <a:pt x="1020011" y="598483"/>
                  </a:cubicBezTo>
                  <a:close/>
                  <a:moveTo>
                    <a:pt x="1715603" y="565159"/>
                  </a:moveTo>
                  <a:lnTo>
                    <a:pt x="1710752" y="570010"/>
                  </a:lnTo>
                  <a:lnTo>
                    <a:pt x="1658447" y="619152"/>
                  </a:lnTo>
                  <a:lnTo>
                    <a:pt x="1658447" y="619365"/>
                  </a:lnTo>
                  <a:cubicBezTo>
                    <a:pt x="1667305" y="625270"/>
                    <a:pt x="1725939" y="681583"/>
                    <a:pt x="1770863" y="725243"/>
                  </a:cubicBezTo>
                  <a:lnTo>
                    <a:pt x="1718136" y="567267"/>
                  </a:lnTo>
                  <a:close/>
                  <a:moveTo>
                    <a:pt x="953151" y="558200"/>
                  </a:moveTo>
                  <a:cubicBezTo>
                    <a:pt x="953151" y="558200"/>
                    <a:pt x="729795" y="1339001"/>
                    <a:pt x="729795" y="1339001"/>
                  </a:cubicBezTo>
                  <a:lnTo>
                    <a:pt x="400982" y="2488478"/>
                  </a:lnTo>
                  <a:lnTo>
                    <a:pt x="525631" y="2504087"/>
                  </a:lnTo>
                  <a:lnTo>
                    <a:pt x="859717" y="1213507"/>
                  </a:lnTo>
                  <a:lnTo>
                    <a:pt x="943027" y="891864"/>
                  </a:lnTo>
                  <a:lnTo>
                    <a:pt x="1016848" y="606498"/>
                  </a:lnTo>
                  <a:cubicBezTo>
                    <a:pt x="1012207" y="602702"/>
                    <a:pt x="1007147" y="598905"/>
                    <a:pt x="1001874" y="594686"/>
                  </a:cubicBezTo>
                  <a:cubicBezTo>
                    <a:pt x="983103" y="580134"/>
                    <a:pt x="962221" y="564315"/>
                    <a:pt x="953363" y="558200"/>
                  </a:cubicBezTo>
                  <a:close/>
                  <a:moveTo>
                    <a:pt x="1218481" y="550607"/>
                  </a:moveTo>
                  <a:lnTo>
                    <a:pt x="1048696" y="637714"/>
                  </a:lnTo>
                  <a:lnTo>
                    <a:pt x="1099314" y="713643"/>
                  </a:lnTo>
                  <a:lnTo>
                    <a:pt x="1218691" y="550817"/>
                  </a:lnTo>
                  <a:close/>
                  <a:moveTo>
                    <a:pt x="1472421" y="550394"/>
                  </a:moveTo>
                  <a:lnTo>
                    <a:pt x="1544976" y="694872"/>
                  </a:lnTo>
                  <a:lnTo>
                    <a:pt x="1550671" y="695926"/>
                  </a:lnTo>
                  <a:cubicBezTo>
                    <a:pt x="1551303" y="695926"/>
                    <a:pt x="1552357" y="696558"/>
                    <a:pt x="1552357" y="696558"/>
                  </a:cubicBezTo>
                  <a:lnTo>
                    <a:pt x="1553411" y="697190"/>
                  </a:lnTo>
                  <a:lnTo>
                    <a:pt x="1617950" y="648047"/>
                  </a:lnTo>
                  <a:lnTo>
                    <a:pt x="1641781" y="625471"/>
                  </a:lnTo>
                  <a:lnTo>
                    <a:pt x="1641784" y="625479"/>
                  </a:lnTo>
                  <a:lnTo>
                    <a:pt x="1641994" y="625270"/>
                  </a:lnTo>
                  <a:lnTo>
                    <a:pt x="1641781" y="625471"/>
                  </a:lnTo>
                  <a:lnTo>
                    <a:pt x="1640096" y="620419"/>
                  </a:lnTo>
                  <a:cubicBezTo>
                    <a:pt x="1637566" y="619365"/>
                    <a:pt x="1634825" y="618098"/>
                    <a:pt x="1631871" y="616832"/>
                  </a:cubicBezTo>
                  <a:cubicBezTo>
                    <a:pt x="1598759" y="602702"/>
                    <a:pt x="1512072" y="565369"/>
                    <a:pt x="1472421" y="550394"/>
                  </a:cubicBezTo>
                  <a:close/>
                  <a:moveTo>
                    <a:pt x="1231979" y="545756"/>
                  </a:moveTo>
                  <a:lnTo>
                    <a:pt x="1107118" y="716383"/>
                  </a:lnTo>
                  <a:lnTo>
                    <a:pt x="1315080" y="656273"/>
                  </a:lnTo>
                  <a:close/>
                  <a:moveTo>
                    <a:pt x="1450907" y="543435"/>
                  </a:moveTo>
                  <a:lnTo>
                    <a:pt x="1330899" y="656273"/>
                  </a:lnTo>
                  <a:lnTo>
                    <a:pt x="1331109" y="656485"/>
                  </a:lnTo>
                  <a:lnTo>
                    <a:pt x="1534430" y="692551"/>
                  </a:lnTo>
                  <a:lnTo>
                    <a:pt x="1460821" y="545756"/>
                  </a:lnTo>
                  <a:cubicBezTo>
                    <a:pt x="1456602" y="544280"/>
                    <a:pt x="1453650" y="543435"/>
                    <a:pt x="1452383" y="543435"/>
                  </a:cubicBezTo>
                  <a:cubicBezTo>
                    <a:pt x="1451961" y="543435"/>
                    <a:pt x="1450907" y="543435"/>
                    <a:pt x="1450907" y="543435"/>
                  </a:cubicBezTo>
                  <a:close/>
                  <a:moveTo>
                    <a:pt x="1240205" y="543223"/>
                  </a:moveTo>
                  <a:lnTo>
                    <a:pt x="1322461" y="652478"/>
                  </a:lnTo>
                  <a:lnTo>
                    <a:pt x="1438253" y="543645"/>
                  </a:lnTo>
                  <a:cubicBezTo>
                    <a:pt x="1396492" y="544489"/>
                    <a:pt x="1276061" y="543435"/>
                    <a:pt x="1240205" y="543223"/>
                  </a:cubicBezTo>
                  <a:close/>
                  <a:moveTo>
                    <a:pt x="1774871" y="506947"/>
                  </a:moveTo>
                  <a:lnTo>
                    <a:pt x="1723619" y="557566"/>
                  </a:lnTo>
                  <a:lnTo>
                    <a:pt x="1725307" y="562207"/>
                  </a:lnTo>
                  <a:lnTo>
                    <a:pt x="1725095" y="562207"/>
                  </a:lnTo>
                  <a:lnTo>
                    <a:pt x="1779723" y="605444"/>
                  </a:lnTo>
                  <a:lnTo>
                    <a:pt x="1776558" y="512220"/>
                  </a:lnTo>
                  <a:cubicBezTo>
                    <a:pt x="1776558" y="512008"/>
                    <a:pt x="1776558" y="511798"/>
                    <a:pt x="1776558" y="511798"/>
                  </a:cubicBezTo>
                  <a:close/>
                  <a:moveTo>
                    <a:pt x="1158581" y="469404"/>
                  </a:moveTo>
                  <a:lnTo>
                    <a:pt x="1158371" y="469614"/>
                  </a:lnTo>
                  <a:lnTo>
                    <a:pt x="1051860" y="627590"/>
                  </a:lnTo>
                  <a:lnTo>
                    <a:pt x="1225862" y="538372"/>
                  </a:lnTo>
                  <a:close/>
                  <a:moveTo>
                    <a:pt x="1152253" y="462655"/>
                  </a:moveTo>
                  <a:lnTo>
                    <a:pt x="1053337" y="553347"/>
                  </a:lnTo>
                  <a:lnTo>
                    <a:pt x="1027394" y="604810"/>
                  </a:lnTo>
                  <a:lnTo>
                    <a:pt x="1042579" y="627590"/>
                  </a:lnTo>
                  <a:lnTo>
                    <a:pt x="1153098" y="463709"/>
                  </a:lnTo>
                  <a:lnTo>
                    <a:pt x="1152253" y="462865"/>
                  </a:lnTo>
                  <a:close/>
                  <a:moveTo>
                    <a:pt x="1565223" y="455274"/>
                  </a:moveTo>
                  <a:lnTo>
                    <a:pt x="1464196" y="530569"/>
                  </a:lnTo>
                  <a:lnTo>
                    <a:pt x="1462085" y="532677"/>
                  </a:lnTo>
                  <a:lnTo>
                    <a:pt x="1465040" y="536896"/>
                  </a:lnTo>
                  <a:cubicBezTo>
                    <a:pt x="1465250" y="536896"/>
                    <a:pt x="1465250" y="537318"/>
                    <a:pt x="1465250" y="537318"/>
                  </a:cubicBezTo>
                  <a:lnTo>
                    <a:pt x="1466094" y="539007"/>
                  </a:lnTo>
                  <a:cubicBezTo>
                    <a:pt x="1486974" y="546388"/>
                    <a:pt x="1533376" y="565369"/>
                    <a:pt x="1633981" y="608607"/>
                  </a:cubicBezTo>
                  <a:cubicBezTo>
                    <a:pt x="1634191" y="608607"/>
                    <a:pt x="1634191" y="608607"/>
                    <a:pt x="1634191" y="608607"/>
                  </a:cubicBezTo>
                  <a:close/>
                  <a:moveTo>
                    <a:pt x="1572604" y="452109"/>
                  </a:moveTo>
                  <a:lnTo>
                    <a:pt x="1645159" y="613670"/>
                  </a:lnTo>
                  <a:cubicBezTo>
                    <a:pt x="1647057" y="614514"/>
                    <a:pt x="1648743" y="615146"/>
                    <a:pt x="1650220" y="615778"/>
                  </a:cubicBezTo>
                  <a:lnTo>
                    <a:pt x="1650220" y="615990"/>
                  </a:lnTo>
                  <a:lnTo>
                    <a:pt x="1705057" y="564315"/>
                  </a:lnTo>
                  <a:lnTo>
                    <a:pt x="1709066" y="560308"/>
                  </a:lnTo>
                  <a:close/>
                  <a:moveTo>
                    <a:pt x="1117663" y="425745"/>
                  </a:moveTo>
                  <a:lnTo>
                    <a:pt x="1063670" y="532890"/>
                  </a:lnTo>
                  <a:lnTo>
                    <a:pt x="1063460" y="533099"/>
                  </a:lnTo>
                  <a:lnTo>
                    <a:pt x="1146559" y="456960"/>
                  </a:lnTo>
                  <a:close/>
                  <a:moveTo>
                    <a:pt x="1368651" y="408872"/>
                  </a:moveTo>
                  <a:lnTo>
                    <a:pt x="1368729" y="408987"/>
                  </a:lnTo>
                  <a:lnTo>
                    <a:pt x="1364432" y="412669"/>
                  </a:lnTo>
                  <a:lnTo>
                    <a:pt x="1242525" y="534998"/>
                  </a:lnTo>
                  <a:cubicBezTo>
                    <a:pt x="1319719" y="535632"/>
                    <a:pt x="1426441" y="536052"/>
                    <a:pt x="1447955" y="535210"/>
                  </a:cubicBezTo>
                  <a:lnTo>
                    <a:pt x="1452174" y="531201"/>
                  </a:lnTo>
                  <a:lnTo>
                    <a:pt x="1368729" y="408987"/>
                  </a:lnTo>
                  <a:lnTo>
                    <a:pt x="1368863" y="408872"/>
                  </a:lnTo>
                  <a:close/>
                  <a:moveTo>
                    <a:pt x="1100369" y="405919"/>
                  </a:moveTo>
                  <a:lnTo>
                    <a:pt x="987531" y="571698"/>
                  </a:lnTo>
                  <a:lnTo>
                    <a:pt x="987319" y="571698"/>
                  </a:lnTo>
                  <a:cubicBezTo>
                    <a:pt x="993436" y="576337"/>
                    <a:pt x="999553" y="580978"/>
                    <a:pt x="1005248" y="585407"/>
                  </a:cubicBezTo>
                  <a:lnTo>
                    <a:pt x="1046797" y="547442"/>
                  </a:lnTo>
                  <a:lnTo>
                    <a:pt x="1111971" y="418364"/>
                  </a:lnTo>
                  <a:close/>
                  <a:moveTo>
                    <a:pt x="1375400" y="404443"/>
                  </a:moveTo>
                  <a:lnTo>
                    <a:pt x="1458291" y="525928"/>
                  </a:lnTo>
                  <a:lnTo>
                    <a:pt x="1459767" y="524664"/>
                  </a:lnTo>
                  <a:lnTo>
                    <a:pt x="1459555" y="524242"/>
                  </a:lnTo>
                  <a:cubicBezTo>
                    <a:pt x="1459767" y="524030"/>
                    <a:pt x="1459977" y="524030"/>
                    <a:pt x="1459977" y="524030"/>
                  </a:cubicBezTo>
                  <a:lnTo>
                    <a:pt x="1562693" y="447681"/>
                  </a:lnTo>
                  <a:lnTo>
                    <a:pt x="1560160" y="441986"/>
                  </a:lnTo>
                  <a:close/>
                  <a:moveTo>
                    <a:pt x="1361902" y="403389"/>
                  </a:moveTo>
                  <a:lnTo>
                    <a:pt x="1169971" y="452742"/>
                  </a:lnTo>
                  <a:lnTo>
                    <a:pt x="1162589" y="462443"/>
                  </a:lnTo>
                  <a:lnTo>
                    <a:pt x="1231979" y="533522"/>
                  </a:lnTo>
                  <a:lnTo>
                    <a:pt x="1357895" y="407186"/>
                  </a:lnTo>
                  <a:cubicBezTo>
                    <a:pt x="1358105" y="406974"/>
                    <a:pt x="1358105" y="406974"/>
                    <a:pt x="1358105" y="406974"/>
                  </a:cubicBezTo>
                  <a:lnTo>
                    <a:pt x="1361902" y="403599"/>
                  </a:lnTo>
                  <a:close/>
                  <a:moveTo>
                    <a:pt x="1662664" y="400437"/>
                  </a:moveTo>
                  <a:lnTo>
                    <a:pt x="1720034" y="549552"/>
                  </a:lnTo>
                  <a:lnTo>
                    <a:pt x="1770441" y="499986"/>
                  </a:lnTo>
                  <a:close/>
                  <a:moveTo>
                    <a:pt x="1650432" y="391999"/>
                  </a:moveTo>
                  <a:lnTo>
                    <a:pt x="1577877" y="445992"/>
                  </a:lnTo>
                  <a:lnTo>
                    <a:pt x="1712229" y="552505"/>
                  </a:lnTo>
                  <a:close/>
                  <a:moveTo>
                    <a:pt x="1124203" y="391789"/>
                  </a:moveTo>
                  <a:cubicBezTo>
                    <a:pt x="1117876" y="395164"/>
                    <a:pt x="1111759" y="398538"/>
                    <a:pt x="1105854" y="401913"/>
                  </a:cubicBezTo>
                  <a:lnTo>
                    <a:pt x="1114501" y="411192"/>
                  </a:lnTo>
                  <a:close/>
                  <a:moveTo>
                    <a:pt x="1071896" y="377234"/>
                  </a:moveTo>
                  <a:lnTo>
                    <a:pt x="956738" y="550607"/>
                  </a:lnTo>
                  <a:cubicBezTo>
                    <a:pt x="961799" y="553981"/>
                    <a:pt x="970446" y="560308"/>
                    <a:pt x="979728" y="567267"/>
                  </a:cubicBezTo>
                  <a:lnTo>
                    <a:pt x="1093409" y="400437"/>
                  </a:lnTo>
                  <a:close/>
                  <a:moveTo>
                    <a:pt x="1737749" y="371120"/>
                  </a:moveTo>
                  <a:lnTo>
                    <a:pt x="1776980" y="484169"/>
                  </a:lnTo>
                  <a:lnTo>
                    <a:pt x="1776980" y="483957"/>
                  </a:lnTo>
                  <a:lnTo>
                    <a:pt x="1774237" y="405710"/>
                  </a:lnTo>
                  <a:close/>
                  <a:moveTo>
                    <a:pt x="1714549" y="351082"/>
                  </a:moveTo>
                  <a:lnTo>
                    <a:pt x="1659289" y="386094"/>
                  </a:lnTo>
                  <a:lnTo>
                    <a:pt x="1767278" y="485855"/>
                  </a:lnTo>
                  <a:lnTo>
                    <a:pt x="1767278" y="485645"/>
                  </a:lnTo>
                  <a:lnTo>
                    <a:pt x="1723619" y="359729"/>
                  </a:lnTo>
                  <a:close/>
                  <a:moveTo>
                    <a:pt x="1496675" y="317968"/>
                  </a:moveTo>
                  <a:lnTo>
                    <a:pt x="1565223" y="435659"/>
                  </a:lnTo>
                  <a:lnTo>
                    <a:pt x="1571550" y="440510"/>
                  </a:lnTo>
                  <a:lnTo>
                    <a:pt x="1644737" y="386094"/>
                  </a:lnTo>
                  <a:close/>
                  <a:moveTo>
                    <a:pt x="1770021" y="316070"/>
                  </a:moveTo>
                  <a:lnTo>
                    <a:pt x="1726783" y="343489"/>
                  </a:lnTo>
                  <a:lnTo>
                    <a:pt x="1730790" y="355089"/>
                  </a:lnTo>
                  <a:lnTo>
                    <a:pt x="1730790" y="354879"/>
                  </a:lnTo>
                  <a:lnTo>
                    <a:pt x="1772761" y="394742"/>
                  </a:lnTo>
                  <a:close/>
                  <a:moveTo>
                    <a:pt x="1266147" y="314806"/>
                  </a:moveTo>
                  <a:cubicBezTo>
                    <a:pt x="1240627" y="327882"/>
                    <a:pt x="1186002" y="357621"/>
                    <a:pt x="1136857" y="384828"/>
                  </a:cubicBezTo>
                  <a:lnTo>
                    <a:pt x="1120406" y="417519"/>
                  </a:lnTo>
                  <a:lnTo>
                    <a:pt x="1151412" y="450843"/>
                  </a:lnTo>
                  <a:lnTo>
                    <a:pt x="1153310" y="449157"/>
                  </a:lnTo>
                  <a:cubicBezTo>
                    <a:pt x="1153730" y="448735"/>
                    <a:pt x="1154996" y="448313"/>
                    <a:pt x="1154996" y="448313"/>
                  </a:cubicBezTo>
                  <a:lnTo>
                    <a:pt x="1165120" y="445782"/>
                  </a:lnTo>
                  <a:close/>
                  <a:moveTo>
                    <a:pt x="1482967" y="311219"/>
                  </a:moveTo>
                  <a:lnTo>
                    <a:pt x="1382519" y="397138"/>
                  </a:lnTo>
                  <a:lnTo>
                    <a:pt x="1382149" y="397062"/>
                  </a:lnTo>
                  <a:lnTo>
                    <a:pt x="1382362" y="397272"/>
                  </a:lnTo>
                  <a:lnTo>
                    <a:pt x="1382519" y="397138"/>
                  </a:lnTo>
                  <a:lnTo>
                    <a:pt x="1554677" y="432284"/>
                  </a:lnTo>
                  <a:lnTo>
                    <a:pt x="1484443" y="311851"/>
                  </a:lnTo>
                  <a:close/>
                  <a:moveTo>
                    <a:pt x="1280068" y="310165"/>
                  </a:moveTo>
                  <a:lnTo>
                    <a:pt x="1177986" y="442408"/>
                  </a:lnTo>
                  <a:lnTo>
                    <a:pt x="1357895" y="396218"/>
                  </a:lnTo>
                  <a:lnTo>
                    <a:pt x="1357895" y="396006"/>
                  </a:lnTo>
                  <a:close/>
                  <a:moveTo>
                    <a:pt x="1289769" y="307635"/>
                  </a:moveTo>
                  <a:lnTo>
                    <a:pt x="1368441" y="394320"/>
                  </a:lnTo>
                  <a:lnTo>
                    <a:pt x="1372238" y="395164"/>
                  </a:lnTo>
                  <a:lnTo>
                    <a:pt x="1474529" y="307635"/>
                  </a:lnTo>
                  <a:close/>
                  <a:moveTo>
                    <a:pt x="1193171" y="255750"/>
                  </a:moveTo>
                  <a:lnTo>
                    <a:pt x="1077169" y="370697"/>
                  </a:lnTo>
                  <a:lnTo>
                    <a:pt x="1100369" y="395796"/>
                  </a:lnTo>
                  <a:cubicBezTo>
                    <a:pt x="1106276" y="392421"/>
                    <a:pt x="1117244" y="386516"/>
                    <a:pt x="1130952" y="378923"/>
                  </a:cubicBezTo>
                  <a:lnTo>
                    <a:pt x="1131162" y="378711"/>
                  </a:lnTo>
                  <a:close/>
                  <a:moveTo>
                    <a:pt x="1208989" y="241829"/>
                  </a:moveTo>
                  <a:lnTo>
                    <a:pt x="1143396" y="371752"/>
                  </a:lnTo>
                  <a:cubicBezTo>
                    <a:pt x="1156050" y="364790"/>
                    <a:pt x="1170183" y="357199"/>
                    <a:pt x="1184313" y="349394"/>
                  </a:cubicBezTo>
                  <a:cubicBezTo>
                    <a:pt x="1240417" y="318812"/>
                    <a:pt x="1262983" y="307000"/>
                    <a:pt x="1272265" y="302572"/>
                  </a:cubicBezTo>
                  <a:lnTo>
                    <a:pt x="1272474" y="302362"/>
                  </a:lnTo>
                  <a:close/>
                  <a:moveTo>
                    <a:pt x="1593696" y="236978"/>
                  </a:moveTo>
                  <a:lnTo>
                    <a:pt x="1654229" y="379555"/>
                  </a:lnTo>
                  <a:lnTo>
                    <a:pt x="1708222" y="345387"/>
                  </a:lnTo>
                  <a:close/>
                  <a:moveTo>
                    <a:pt x="1580830" y="227064"/>
                  </a:moveTo>
                  <a:cubicBezTo>
                    <a:pt x="1580830" y="227064"/>
                    <a:pt x="1489504" y="305314"/>
                    <a:pt x="1489504" y="305314"/>
                  </a:cubicBezTo>
                  <a:lnTo>
                    <a:pt x="1489504" y="305736"/>
                  </a:lnTo>
                  <a:lnTo>
                    <a:pt x="1644737" y="377234"/>
                  </a:lnTo>
                  <a:close/>
                  <a:moveTo>
                    <a:pt x="1150355" y="202810"/>
                  </a:moveTo>
                  <a:lnTo>
                    <a:pt x="759534" y="836182"/>
                  </a:lnTo>
                  <a:lnTo>
                    <a:pt x="508124" y="1247041"/>
                  </a:lnTo>
                  <a:lnTo>
                    <a:pt x="505384" y="1293233"/>
                  </a:lnTo>
                  <a:cubicBezTo>
                    <a:pt x="505384" y="1293865"/>
                    <a:pt x="504962" y="1294920"/>
                    <a:pt x="504962" y="1294920"/>
                  </a:cubicBezTo>
                  <a:lnTo>
                    <a:pt x="402668" y="1478203"/>
                  </a:lnTo>
                  <a:lnTo>
                    <a:pt x="403512" y="1477781"/>
                  </a:lnTo>
                  <a:lnTo>
                    <a:pt x="354370" y="1629427"/>
                  </a:lnTo>
                  <a:lnTo>
                    <a:pt x="877224" y="797585"/>
                  </a:lnTo>
                  <a:lnTo>
                    <a:pt x="947880" y="550394"/>
                  </a:lnTo>
                  <a:cubicBezTo>
                    <a:pt x="947880" y="550185"/>
                    <a:pt x="947880" y="549972"/>
                    <a:pt x="947880" y="549972"/>
                  </a:cubicBezTo>
                  <a:cubicBezTo>
                    <a:pt x="947880" y="549762"/>
                    <a:pt x="947880" y="549552"/>
                    <a:pt x="947880" y="549552"/>
                  </a:cubicBezTo>
                  <a:lnTo>
                    <a:pt x="1068311" y="368377"/>
                  </a:lnTo>
                  <a:cubicBezTo>
                    <a:pt x="1068521" y="368165"/>
                    <a:pt x="1068521" y="367955"/>
                    <a:pt x="1068521" y="367955"/>
                  </a:cubicBezTo>
                  <a:cubicBezTo>
                    <a:pt x="1068733" y="367745"/>
                    <a:pt x="1068733" y="367745"/>
                    <a:pt x="1068733" y="367745"/>
                  </a:cubicBezTo>
                  <a:lnTo>
                    <a:pt x="1201608" y="235924"/>
                  </a:lnTo>
                  <a:close/>
                  <a:moveTo>
                    <a:pt x="1676584" y="195639"/>
                  </a:moveTo>
                  <a:lnTo>
                    <a:pt x="1725095" y="335053"/>
                  </a:lnTo>
                  <a:lnTo>
                    <a:pt x="1766856" y="308689"/>
                  </a:lnTo>
                  <a:lnTo>
                    <a:pt x="1766646" y="308689"/>
                  </a:lnTo>
                  <a:close/>
                  <a:moveTo>
                    <a:pt x="1396282" y="193319"/>
                  </a:moveTo>
                  <a:lnTo>
                    <a:pt x="1289559" y="299619"/>
                  </a:lnTo>
                  <a:lnTo>
                    <a:pt x="1475374" y="299619"/>
                  </a:lnTo>
                  <a:lnTo>
                    <a:pt x="1475374" y="299829"/>
                  </a:lnTo>
                  <a:cubicBezTo>
                    <a:pt x="1475796" y="299829"/>
                    <a:pt x="1476640" y="299829"/>
                    <a:pt x="1476640" y="299829"/>
                  </a:cubicBezTo>
                  <a:lnTo>
                    <a:pt x="1474742" y="296667"/>
                  </a:lnTo>
                  <a:close/>
                  <a:moveTo>
                    <a:pt x="1402187" y="187414"/>
                  </a:moveTo>
                  <a:cubicBezTo>
                    <a:pt x="1402187" y="187624"/>
                    <a:pt x="1402187" y="187836"/>
                    <a:pt x="1402187" y="187836"/>
                  </a:cubicBezTo>
                  <a:lnTo>
                    <a:pt x="1481279" y="292238"/>
                  </a:lnTo>
                  <a:cubicBezTo>
                    <a:pt x="1481491" y="292448"/>
                    <a:pt x="1481491" y="292658"/>
                    <a:pt x="1481491" y="292658"/>
                  </a:cubicBezTo>
                  <a:lnTo>
                    <a:pt x="1484711" y="298093"/>
                  </a:lnTo>
                  <a:lnTo>
                    <a:pt x="1484653" y="298143"/>
                  </a:lnTo>
                  <a:lnTo>
                    <a:pt x="1484865" y="298353"/>
                  </a:lnTo>
                  <a:lnTo>
                    <a:pt x="1484711" y="298093"/>
                  </a:lnTo>
                  <a:lnTo>
                    <a:pt x="1573027" y="222636"/>
                  </a:lnTo>
                  <a:cubicBezTo>
                    <a:pt x="1512494" y="209982"/>
                    <a:pt x="1430870" y="192897"/>
                    <a:pt x="1402187" y="187414"/>
                  </a:cubicBezTo>
                  <a:close/>
                  <a:moveTo>
                    <a:pt x="1391851" y="185515"/>
                  </a:moveTo>
                  <a:cubicBezTo>
                    <a:pt x="1376245" y="189312"/>
                    <a:pt x="1283233" y="216941"/>
                    <a:pt x="1217005" y="236766"/>
                  </a:cubicBezTo>
                  <a:lnTo>
                    <a:pt x="1280912" y="297721"/>
                  </a:lnTo>
                  <a:lnTo>
                    <a:pt x="1392695" y="186569"/>
                  </a:lnTo>
                  <a:close/>
                  <a:moveTo>
                    <a:pt x="1321197" y="95034"/>
                  </a:moveTo>
                  <a:lnTo>
                    <a:pt x="1158793" y="196693"/>
                  </a:lnTo>
                  <a:lnTo>
                    <a:pt x="1210888" y="230229"/>
                  </a:lnTo>
                  <a:cubicBezTo>
                    <a:pt x="1253493" y="217573"/>
                    <a:pt x="1379829" y="179820"/>
                    <a:pt x="1393749" y="177078"/>
                  </a:cubicBezTo>
                  <a:cubicBezTo>
                    <a:pt x="1393962" y="177078"/>
                    <a:pt x="1394384" y="177078"/>
                    <a:pt x="1394594" y="177078"/>
                  </a:cubicBezTo>
                  <a:cubicBezTo>
                    <a:pt x="1394594" y="177078"/>
                    <a:pt x="1395016" y="177078"/>
                    <a:pt x="1395016" y="177078"/>
                  </a:cubicBezTo>
                  <a:cubicBezTo>
                    <a:pt x="1406828" y="178554"/>
                    <a:pt x="1555099" y="209769"/>
                    <a:pt x="1585259" y="216096"/>
                  </a:cubicBezTo>
                  <a:cubicBezTo>
                    <a:pt x="1585471" y="216309"/>
                    <a:pt x="1585893" y="216519"/>
                    <a:pt x="1586103" y="216519"/>
                  </a:cubicBezTo>
                  <a:cubicBezTo>
                    <a:pt x="1586315" y="216519"/>
                    <a:pt x="1586737" y="216941"/>
                    <a:pt x="1586737" y="216941"/>
                  </a:cubicBezTo>
                  <a:lnTo>
                    <a:pt x="1716869" y="340326"/>
                  </a:lnTo>
                  <a:lnTo>
                    <a:pt x="1718136" y="339482"/>
                  </a:lnTo>
                  <a:lnTo>
                    <a:pt x="1661822" y="177290"/>
                  </a:lnTo>
                  <a:lnTo>
                    <a:pt x="1662876" y="177290"/>
                  </a:lnTo>
                  <a:lnTo>
                    <a:pt x="1508697" y="95034"/>
                  </a:lnTo>
                  <a:close/>
                  <a:moveTo>
                    <a:pt x="1389453" y="7952"/>
                  </a:moveTo>
                  <a:cubicBezTo>
                    <a:pt x="1314183" y="14358"/>
                    <a:pt x="1239573" y="45468"/>
                    <a:pt x="1179462" y="100094"/>
                  </a:cubicBezTo>
                  <a:lnTo>
                    <a:pt x="1091301" y="180242"/>
                  </a:lnTo>
                  <a:lnTo>
                    <a:pt x="730639" y="794482"/>
                  </a:lnTo>
                  <a:lnTo>
                    <a:pt x="730427" y="794211"/>
                  </a:lnTo>
                  <a:lnTo>
                    <a:pt x="730427" y="794843"/>
                  </a:lnTo>
                  <a:lnTo>
                    <a:pt x="730639" y="794482"/>
                  </a:lnTo>
                  <a:lnTo>
                    <a:pt x="755527" y="826270"/>
                  </a:lnTo>
                  <a:lnTo>
                    <a:pt x="1145504" y="194373"/>
                  </a:lnTo>
                  <a:cubicBezTo>
                    <a:pt x="1145717" y="194163"/>
                    <a:pt x="1146139" y="193741"/>
                    <a:pt x="1146139" y="193741"/>
                  </a:cubicBezTo>
                  <a:cubicBezTo>
                    <a:pt x="1146349" y="193529"/>
                    <a:pt x="1146771" y="193319"/>
                    <a:pt x="1146771" y="193319"/>
                  </a:cubicBezTo>
                  <a:lnTo>
                    <a:pt x="1315712" y="87650"/>
                  </a:lnTo>
                  <a:cubicBezTo>
                    <a:pt x="1316344" y="87018"/>
                    <a:pt x="1317823" y="87018"/>
                    <a:pt x="1317823" y="87018"/>
                  </a:cubicBezTo>
                  <a:lnTo>
                    <a:pt x="1507433" y="87018"/>
                  </a:lnTo>
                  <a:cubicBezTo>
                    <a:pt x="1508065" y="87018"/>
                    <a:pt x="1509332" y="87440"/>
                    <a:pt x="1509332" y="87440"/>
                  </a:cubicBezTo>
                  <a:lnTo>
                    <a:pt x="1665829" y="170961"/>
                  </a:lnTo>
                  <a:cubicBezTo>
                    <a:pt x="1666039" y="170961"/>
                    <a:pt x="1666039" y="170961"/>
                    <a:pt x="1666039" y="170961"/>
                  </a:cubicBezTo>
                  <a:cubicBezTo>
                    <a:pt x="1666251" y="171173"/>
                    <a:pt x="1666461" y="171173"/>
                    <a:pt x="1666461" y="171173"/>
                  </a:cubicBezTo>
                  <a:cubicBezTo>
                    <a:pt x="1666673" y="171383"/>
                    <a:pt x="1666673" y="171383"/>
                    <a:pt x="1666673" y="171383"/>
                  </a:cubicBezTo>
                  <a:cubicBezTo>
                    <a:pt x="1667095" y="171595"/>
                    <a:pt x="1667095" y="171805"/>
                    <a:pt x="1667095" y="171805"/>
                  </a:cubicBezTo>
                  <a:lnTo>
                    <a:pt x="1754412" y="281480"/>
                  </a:lnTo>
                  <a:lnTo>
                    <a:pt x="1783097" y="244150"/>
                  </a:lnTo>
                  <a:lnTo>
                    <a:pt x="1692825" y="139113"/>
                  </a:lnTo>
                  <a:cubicBezTo>
                    <a:pt x="1667305" y="109374"/>
                    <a:pt x="1637143" y="84066"/>
                    <a:pt x="1603610" y="64028"/>
                  </a:cubicBezTo>
                  <a:cubicBezTo>
                    <a:pt x="1603398" y="64028"/>
                    <a:pt x="1603398" y="64028"/>
                    <a:pt x="1603398" y="64028"/>
                  </a:cubicBezTo>
                  <a:cubicBezTo>
                    <a:pt x="1540651" y="19842"/>
                    <a:pt x="1464722" y="1545"/>
                    <a:pt x="1389453" y="7952"/>
                  </a:cubicBezTo>
                  <a:close/>
                  <a:moveTo>
                    <a:pt x="1390349" y="1255"/>
                  </a:moveTo>
                  <a:cubicBezTo>
                    <a:pt x="1467411" y="-5257"/>
                    <a:pt x="1545185" y="13514"/>
                    <a:pt x="1609515" y="58755"/>
                  </a:cubicBezTo>
                  <a:cubicBezTo>
                    <a:pt x="1643893" y="79215"/>
                    <a:pt x="1674476" y="104945"/>
                    <a:pt x="1700629" y="135316"/>
                  </a:cubicBezTo>
                  <a:lnTo>
                    <a:pt x="1793221" y="242883"/>
                  </a:lnTo>
                  <a:cubicBezTo>
                    <a:pt x="1794275" y="244359"/>
                    <a:pt x="1794485" y="246680"/>
                    <a:pt x="1793221" y="248156"/>
                  </a:cubicBezTo>
                  <a:lnTo>
                    <a:pt x="1761161" y="289705"/>
                  </a:lnTo>
                  <a:lnTo>
                    <a:pt x="1778668" y="311641"/>
                  </a:lnTo>
                  <a:cubicBezTo>
                    <a:pt x="1779088" y="312273"/>
                    <a:pt x="1779510" y="313962"/>
                    <a:pt x="1779510" y="313962"/>
                  </a:cubicBezTo>
                  <a:lnTo>
                    <a:pt x="1782675" y="403811"/>
                  </a:lnTo>
                  <a:lnTo>
                    <a:pt x="1784783" y="405710"/>
                  </a:lnTo>
                  <a:cubicBezTo>
                    <a:pt x="1786259" y="407186"/>
                    <a:pt x="1786259" y="409716"/>
                    <a:pt x="1784783" y="411402"/>
                  </a:cubicBezTo>
                  <a:cubicBezTo>
                    <a:pt x="1784361" y="411824"/>
                    <a:pt x="1782885" y="412459"/>
                    <a:pt x="1782885" y="412459"/>
                  </a:cubicBezTo>
                  <a:lnTo>
                    <a:pt x="1786049" y="502096"/>
                  </a:lnTo>
                  <a:lnTo>
                    <a:pt x="1791532" y="507157"/>
                  </a:lnTo>
                  <a:cubicBezTo>
                    <a:pt x="1793221" y="508633"/>
                    <a:pt x="1793221" y="511166"/>
                    <a:pt x="1791745" y="512852"/>
                  </a:cubicBezTo>
                  <a:cubicBezTo>
                    <a:pt x="1790268" y="514328"/>
                    <a:pt x="1787948" y="514540"/>
                    <a:pt x="1786259" y="513274"/>
                  </a:cubicBezTo>
                  <a:lnTo>
                    <a:pt x="1789634" y="612615"/>
                  </a:lnTo>
                  <a:lnTo>
                    <a:pt x="1798916" y="619997"/>
                  </a:lnTo>
                  <a:cubicBezTo>
                    <a:pt x="1800602" y="621263"/>
                    <a:pt x="1801024" y="624003"/>
                    <a:pt x="1799548" y="625692"/>
                  </a:cubicBezTo>
                  <a:cubicBezTo>
                    <a:pt x="1798703" y="626536"/>
                    <a:pt x="1797649" y="627168"/>
                    <a:pt x="1796383" y="627168"/>
                  </a:cubicBezTo>
                  <a:cubicBezTo>
                    <a:pt x="1795541" y="627168"/>
                    <a:pt x="1793853" y="626324"/>
                    <a:pt x="1793853" y="626324"/>
                  </a:cubicBezTo>
                  <a:lnTo>
                    <a:pt x="1790056" y="623371"/>
                  </a:lnTo>
                  <a:lnTo>
                    <a:pt x="1794907" y="766792"/>
                  </a:lnTo>
                  <a:cubicBezTo>
                    <a:pt x="1796173" y="767004"/>
                    <a:pt x="1797227" y="767636"/>
                    <a:pt x="1797859" y="768903"/>
                  </a:cubicBezTo>
                  <a:lnTo>
                    <a:pt x="1813890" y="801592"/>
                  </a:lnTo>
                  <a:lnTo>
                    <a:pt x="1818529" y="805601"/>
                  </a:lnTo>
                  <a:cubicBezTo>
                    <a:pt x="1834560" y="789572"/>
                    <a:pt x="1882014" y="742748"/>
                    <a:pt x="1929260" y="696348"/>
                  </a:cubicBezTo>
                  <a:cubicBezTo>
                    <a:pt x="1963216" y="663022"/>
                    <a:pt x="1990425" y="636447"/>
                    <a:pt x="2010040" y="617466"/>
                  </a:cubicBezTo>
                  <a:cubicBezTo>
                    <a:pt x="2048425" y="580346"/>
                    <a:pt x="2048847" y="580346"/>
                    <a:pt x="2051589" y="580766"/>
                  </a:cubicBezTo>
                  <a:cubicBezTo>
                    <a:pt x="2052643" y="580978"/>
                    <a:pt x="2053698" y="581610"/>
                    <a:pt x="2054332" y="582454"/>
                  </a:cubicBezTo>
                  <a:cubicBezTo>
                    <a:pt x="2059815" y="589625"/>
                    <a:pt x="2278953" y="836604"/>
                    <a:pt x="2394113" y="966527"/>
                  </a:cubicBezTo>
                  <a:cubicBezTo>
                    <a:pt x="2395379" y="967793"/>
                    <a:pt x="2395379" y="969901"/>
                    <a:pt x="2394535" y="971377"/>
                  </a:cubicBezTo>
                  <a:lnTo>
                    <a:pt x="2390316" y="978549"/>
                  </a:lnTo>
                  <a:cubicBezTo>
                    <a:pt x="2389894" y="978971"/>
                    <a:pt x="2389050" y="979815"/>
                    <a:pt x="2389050" y="979815"/>
                  </a:cubicBezTo>
                  <a:lnTo>
                    <a:pt x="2342228" y="1011875"/>
                  </a:lnTo>
                  <a:lnTo>
                    <a:pt x="2344336" y="1019046"/>
                  </a:lnTo>
                  <a:lnTo>
                    <a:pt x="2360999" y="1036551"/>
                  </a:lnTo>
                  <a:cubicBezTo>
                    <a:pt x="2361843" y="1037395"/>
                    <a:pt x="2362053" y="1038659"/>
                    <a:pt x="2362053" y="1039715"/>
                  </a:cubicBezTo>
                  <a:cubicBezTo>
                    <a:pt x="2361843" y="1040980"/>
                    <a:pt x="2360367" y="1042668"/>
                    <a:pt x="2360367" y="1042668"/>
                  </a:cubicBezTo>
                  <a:lnTo>
                    <a:pt x="2353196" y="1048151"/>
                  </a:lnTo>
                  <a:lnTo>
                    <a:pt x="2356992" y="1060595"/>
                  </a:lnTo>
                  <a:lnTo>
                    <a:pt x="2406135" y="1110582"/>
                  </a:lnTo>
                  <a:cubicBezTo>
                    <a:pt x="2406979" y="1111426"/>
                    <a:pt x="2407401" y="1112480"/>
                    <a:pt x="2407401" y="1113534"/>
                  </a:cubicBezTo>
                  <a:cubicBezTo>
                    <a:pt x="2407401" y="1114588"/>
                    <a:pt x="2406135" y="1116487"/>
                    <a:pt x="2406135" y="1116487"/>
                  </a:cubicBezTo>
                  <a:lnTo>
                    <a:pt x="2393901" y="1128509"/>
                  </a:lnTo>
                  <a:cubicBezTo>
                    <a:pt x="2393269" y="1129353"/>
                    <a:pt x="2392214" y="1129775"/>
                    <a:pt x="2391160" y="1129775"/>
                  </a:cubicBezTo>
                  <a:cubicBezTo>
                    <a:pt x="2390738" y="1129775"/>
                    <a:pt x="2389894" y="1129563"/>
                    <a:pt x="2389894" y="1129563"/>
                  </a:cubicBezTo>
                  <a:lnTo>
                    <a:pt x="2451481" y="1193260"/>
                  </a:lnTo>
                  <a:cubicBezTo>
                    <a:pt x="2452535" y="1194314"/>
                    <a:pt x="2452747" y="1195580"/>
                    <a:pt x="2452535" y="1196844"/>
                  </a:cubicBezTo>
                  <a:cubicBezTo>
                    <a:pt x="2452325" y="1198111"/>
                    <a:pt x="2451481" y="1199165"/>
                    <a:pt x="2450427" y="1199797"/>
                  </a:cubicBezTo>
                  <a:lnTo>
                    <a:pt x="2405291" y="1222997"/>
                  </a:lnTo>
                  <a:cubicBezTo>
                    <a:pt x="2404869" y="1223419"/>
                    <a:pt x="2404027" y="1223419"/>
                    <a:pt x="2404027" y="1223419"/>
                  </a:cubicBezTo>
                  <a:lnTo>
                    <a:pt x="2462449" y="1280367"/>
                  </a:lnTo>
                  <a:cubicBezTo>
                    <a:pt x="2463503" y="1281211"/>
                    <a:pt x="2463715" y="1282475"/>
                    <a:pt x="2463715" y="1283742"/>
                  </a:cubicBezTo>
                  <a:cubicBezTo>
                    <a:pt x="2463503" y="1285006"/>
                    <a:pt x="2462871" y="1286062"/>
                    <a:pt x="2461817" y="1286694"/>
                  </a:cubicBezTo>
                  <a:lnTo>
                    <a:pt x="2406557" y="1320440"/>
                  </a:lnTo>
                  <a:lnTo>
                    <a:pt x="2468988" y="1378442"/>
                  </a:lnTo>
                  <a:cubicBezTo>
                    <a:pt x="2470042" y="1379496"/>
                    <a:pt x="2470252" y="1380760"/>
                    <a:pt x="2470252" y="1382027"/>
                  </a:cubicBezTo>
                  <a:cubicBezTo>
                    <a:pt x="2470042" y="1383503"/>
                    <a:pt x="2469198" y="1384557"/>
                    <a:pt x="2468143" y="1385191"/>
                  </a:cubicBezTo>
                  <a:lnTo>
                    <a:pt x="2404659" y="1420201"/>
                  </a:lnTo>
                  <a:lnTo>
                    <a:pt x="2483750" y="1489803"/>
                  </a:lnTo>
                  <a:cubicBezTo>
                    <a:pt x="2484594" y="1490857"/>
                    <a:pt x="2485017" y="1492124"/>
                    <a:pt x="2485017" y="1493390"/>
                  </a:cubicBezTo>
                  <a:cubicBezTo>
                    <a:pt x="2484804" y="1494654"/>
                    <a:pt x="2483962" y="1495920"/>
                    <a:pt x="2482906" y="1496552"/>
                  </a:cubicBezTo>
                  <a:lnTo>
                    <a:pt x="2409299" y="1537892"/>
                  </a:lnTo>
                  <a:lnTo>
                    <a:pt x="2496404" y="1608338"/>
                  </a:lnTo>
                  <a:cubicBezTo>
                    <a:pt x="2497461" y="1609180"/>
                    <a:pt x="2497883" y="1610446"/>
                    <a:pt x="2497883" y="1611922"/>
                  </a:cubicBezTo>
                  <a:cubicBezTo>
                    <a:pt x="2497671" y="1613189"/>
                    <a:pt x="2496826" y="1614453"/>
                    <a:pt x="2495562" y="1615087"/>
                  </a:cubicBezTo>
                  <a:lnTo>
                    <a:pt x="2416681" y="1653894"/>
                  </a:lnTo>
                  <a:lnTo>
                    <a:pt x="2525721" y="1734886"/>
                  </a:lnTo>
                  <a:cubicBezTo>
                    <a:pt x="2526988" y="1735728"/>
                    <a:pt x="2527410" y="1736994"/>
                    <a:pt x="2527410" y="1738470"/>
                  </a:cubicBezTo>
                  <a:cubicBezTo>
                    <a:pt x="2527200" y="1739947"/>
                    <a:pt x="2526356" y="1741213"/>
                    <a:pt x="2525089" y="1741845"/>
                  </a:cubicBezTo>
                  <a:cubicBezTo>
                    <a:pt x="2481430" y="1763569"/>
                    <a:pt x="2463925" y="1771794"/>
                    <a:pt x="2456753" y="1774959"/>
                  </a:cubicBezTo>
                  <a:lnTo>
                    <a:pt x="2456121" y="1808282"/>
                  </a:lnTo>
                  <a:lnTo>
                    <a:pt x="2552720" y="1875354"/>
                  </a:lnTo>
                  <a:cubicBezTo>
                    <a:pt x="2553775" y="1876196"/>
                    <a:pt x="2554407" y="1877672"/>
                    <a:pt x="2554407" y="1879151"/>
                  </a:cubicBezTo>
                  <a:cubicBezTo>
                    <a:pt x="2554407" y="1880627"/>
                    <a:pt x="2553352" y="1881891"/>
                    <a:pt x="2552086" y="1882525"/>
                  </a:cubicBezTo>
                  <a:cubicBezTo>
                    <a:pt x="2548289" y="1884212"/>
                    <a:pt x="2462871" y="1922808"/>
                    <a:pt x="2453589" y="1926817"/>
                  </a:cubicBezTo>
                  <a:lnTo>
                    <a:pt x="2453169" y="1951915"/>
                  </a:lnTo>
                  <a:lnTo>
                    <a:pt x="2588152" y="2029743"/>
                  </a:lnTo>
                  <a:cubicBezTo>
                    <a:pt x="2589629" y="2030585"/>
                    <a:pt x="2590263" y="2032061"/>
                    <a:pt x="2590263" y="2033537"/>
                  </a:cubicBezTo>
                  <a:cubicBezTo>
                    <a:pt x="2590051" y="2035226"/>
                    <a:pt x="2589206" y="2036492"/>
                    <a:pt x="2587730" y="2037124"/>
                  </a:cubicBezTo>
                  <a:lnTo>
                    <a:pt x="2475103" y="2086479"/>
                  </a:lnTo>
                  <a:cubicBezTo>
                    <a:pt x="2474471" y="2086899"/>
                    <a:pt x="2474049" y="2086899"/>
                    <a:pt x="2473417" y="2086899"/>
                  </a:cubicBezTo>
                  <a:cubicBezTo>
                    <a:pt x="2471728" y="2086899"/>
                    <a:pt x="2470252" y="2085844"/>
                    <a:pt x="2469620" y="2084368"/>
                  </a:cubicBezTo>
                  <a:cubicBezTo>
                    <a:pt x="2468775" y="2082260"/>
                    <a:pt x="2469620" y="2079727"/>
                    <a:pt x="2471728" y="2078885"/>
                  </a:cubicBezTo>
                  <a:lnTo>
                    <a:pt x="2576974" y="2032695"/>
                  </a:lnTo>
                  <a:lnTo>
                    <a:pt x="2452747" y="1960985"/>
                  </a:lnTo>
                  <a:lnTo>
                    <a:pt x="2449372" y="2117272"/>
                  </a:lnTo>
                  <a:lnTo>
                    <a:pt x="2545337" y="2165780"/>
                  </a:lnTo>
                  <a:cubicBezTo>
                    <a:pt x="2545759" y="2165992"/>
                    <a:pt x="2546181" y="2166202"/>
                    <a:pt x="2546181" y="2166202"/>
                  </a:cubicBezTo>
                  <a:lnTo>
                    <a:pt x="2623374" y="2205011"/>
                  </a:lnTo>
                  <a:cubicBezTo>
                    <a:pt x="2624853" y="2205855"/>
                    <a:pt x="2625695" y="2207332"/>
                    <a:pt x="2625695" y="2209018"/>
                  </a:cubicBezTo>
                  <a:cubicBezTo>
                    <a:pt x="2625485" y="2210706"/>
                    <a:pt x="2624431" y="2211970"/>
                    <a:pt x="2622955" y="2212605"/>
                  </a:cubicBezTo>
                  <a:cubicBezTo>
                    <a:pt x="2577606" y="2228633"/>
                    <a:pt x="2558203" y="2235382"/>
                    <a:pt x="2549768" y="2238125"/>
                  </a:cubicBezTo>
                  <a:lnTo>
                    <a:pt x="2552508" y="2354549"/>
                  </a:lnTo>
                  <a:lnTo>
                    <a:pt x="2661339" y="2398209"/>
                  </a:lnTo>
                  <a:cubicBezTo>
                    <a:pt x="2662815" y="2398841"/>
                    <a:pt x="2663871" y="2400317"/>
                    <a:pt x="2663871" y="2402005"/>
                  </a:cubicBezTo>
                  <a:cubicBezTo>
                    <a:pt x="2663659" y="2403692"/>
                    <a:pt x="2662605" y="2405168"/>
                    <a:pt x="2661129" y="2405800"/>
                  </a:cubicBezTo>
                  <a:cubicBezTo>
                    <a:pt x="2657332" y="2407278"/>
                    <a:pt x="2569381" y="2440180"/>
                    <a:pt x="2552508" y="2444187"/>
                  </a:cubicBezTo>
                  <a:lnTo>
                    <a:pt x="2552508" y="2516531"/>
                  </a:lnTo>
                  <a:lnTo>
                    <a:pt x="2581615" y="2524967"/>
                  </a:lnTo>
                  <a:cubicBezTo>
                    <a:pt x="2583513" y="2525389"/>
                    <a:pt x="2584568" y="2527075"/>
                    <a:pt x="2584568" y="2528973"/>
                  </a:cubicBezTo>
                  <a:cubicBezTo>
                    <a:pt x="2584568" y="2530871"/>
                    <a:pt x="2583301" y="2532348"/>
                    <a:pt x="2581403" y="2532770"/>
                  </a:cubicBezTo>
                  <a:lnTo>
                    <a:pt x="2563476" y="2536357"/>
                  </a:lnTo>
                  <a:lnTo>
                    <a:pt x="2567273" y="2546268"/>
                  </a:lnTo>
                  <a:cubicBezTo>
                    <a:pt x="2579295" y="2549433"/>
                    <a:pt x="2595536" y="2554284"/>
                    <a:pt x="2595745" y="2554284"/>
                  </a:cubicBezTo>
                  <a:cubicBezTo>
                    <a:pt x="2615782" y="2560084"/>
                    <a:pt x="2626064" y="2563300"/>
                    <a:pt x="2631469" y="2565252"/>
                  </a:cubicBezTo>
                  <a:lnTo>
                    <a:pt x="2633666" y="2566399"/>
                  </a:lnTo>
                  <a:lnTo>
                    <a:pt x="2630395" y="2575338"/>
                  </a:lnTo>
                  <a:lnTo>
                    <a:pt x="2595113" y="2583179"/>
                  </a:lnTo>
                  <a:lnTo>
                    <a:pt x="2595113" y="2583391"/>
                  </a:lnTo>
                  <a:lnTo>
                    <a:pt x="2624725" y="2590829"/>
                  </a:lnTo>
                  <a:lnTo>
                    <a:pt x="2621907" y="2598528"/>
                  </a:lnTo>
                  <a:lnTo>
                    <a:pt x="2552508" y="2581070"/>
                  </a:lnTo>
                  <a:lnTo>
                    <a:pt x="2575226" y="2707214"/>
                  </a:lnTo>
                  <a:lnTo>
                    <a:pt x="2568892" y="2720361"/>
                  </a:lnTo>
                  <a:lnTo>
                    <a:pt x="2543439" y="2579382"/>
                  </a:lnTo>
                  <a:lnTo>
                    <a:pt x="2503365" y="2569258"/>
                  </a:lnTo>
                  <a:cubicBezTo>
                    <a:pt x="2503365" y="2569258"/>
                    <a:pt x="2520449" y="2615448"/>
                    <a:pt x="2520449" y="2615448"/>
                  </a:cubicBezTo>
                  <a:lnTo>
                    <a:pt x="2525721" y="2629581"/>
                  </a:lnTo>
                  <a:lnTo>
                    <a:pt x="2525511" y="2629791"/>
                  </a:lnTo>
                  <a:lnTo>
                    <a:pt x="2563157" y="2732268"/>
                  </a:lnTo>
                  <a:lnTo>
                    <a:pt x="2558535" y="2741863"/>
                  </a:lnTo>
                  <a:lnTo>
                    <a:pt x="2536689" y="2682308"/>
                  </a:lnTo>
                  <a:lnTo>
                    <a:pt x="2441569" y="2664803"/>
                  </a:lnTo>
                  <a:lnTo>
                    <a:pt x="2452325" y="2696650"/>
                  </a:lnTo>
                  <a:lnTo>
                    <a:pt x="2470252" y="2750012"/>
                  </a:lnTo>
                  <a:lnTo>
                    <a:pt x="2473417" y="2750434"/>
                  </a:lnTo>
                  <a:cubicBezTo>
                    <a:pt x="2475737" y="2750644"/>
                    <a:pt x="2477213" y="2752754"/>
                    <a:pt x="2476791" y="2755072"/>
                  </a:cubicBezTo>
                  <a:cubicBezTo>
                    <a:pt x="2476579" y="2756971"/>
                    <a:pt x="2474893" y="2758447"/>
                    <a:pt x="2473204" y="2758447"/>
                  </a:cubicBezTo>
                  <a:lnTo>
                    <a:pt x="2474681" y="2762666"/>
                  </a:lnTo>
                  <a:lnTo>
                    <a:pt x="2542280" y="2773884"/>
                  </a:lnTo>
                  <a:lnTo>
                    <a:pt x="2537829" y="2781210"/>
                  </a:lnTo>
                  <a:lnTo>
                    <a:pt x="2476791" y="2771103"/>
                  </a:lnTo>
                  <a:lnTo>
                    <a:pt x="2500662" y="2842389"/>
                  </a:lnTo>
                  <a:lnTo>
                    <a:pt x="2495607" y="2850710"/>
                  </a:lnTo>
                  <a:lnTo>
                    <a:pt x="2464135" y="2756971"/>
                  </a:lnTo>
                  <a:lnTo>
                    <a:pt x="2247527" y="2722171"/>
                  </a:lnTo>
                  <a:lnTo>
                    <a:pt x="2339690" y="3050727"/>
                  </a:lnTo>
                  <a:lnTo>
                    <a:pt x="2334107" y="3056870"/>
                  </a:lnTo>
                  <a:lnTo>
                    <a:pt x="2239724" y="2720485"/>
                  </a:lnTo>
                  <a:lnTo>
                    <a:pt x="1944867" y="2775110"/>
                  </a:lnTo>
                  <a:lnTo>
                    <a:pt x="1929892" y="2805059"/>
                  </a:lnTo>
                  <a:lnTo>
                    <a:pt x="1945921" y="2850617"/>
                  </a:lnTo>
                  <a:cubicBezTo>
                    <a:pt x="1946343" y="2851671"/>
                    <a:pt x="1946343" y="2852937"/>
                    <a:pt x="1945711" y="2853992"/>
                  </a:cubicBezTo>
                  <a:cubicBezTo>
                    <a:pt x="1945289" y="2855046"/>
                    <a:pt x="1944235" y="2855890"/>
                    <a:pt x="1943179" y="2856102"/>
                  </a:cubicBezTo>
                  <a:lnTo>
                    <a:pt x="1866407" y="2874661"/>
                  </a:lnTo>
                  <a:lnTo>
                    <a:pt x="1913441" y="3202420"/>
                  </a:lnTo>
                  <a:lnTo>
                    <a:pt x="2172195" y="3201948"/>
                  </a:lnTo>
                  <a:lnTo>
                    <a:pt x="2160037" y="3211039"/>
                  </a:lnTo>
                  <a:lnTo>
                    <a:pt x="1913019" y="3211489"/>
                  </a:lnTo>
                  <a:lnTo>
                    <a:pt x="1932279" y="3345377"/>
                  </a:lnTo>
                  <a:lnTo>
                    <a:pt x="1924382" y="3349664"/>
                  </a:lnTo>
                  <a:lnTo>
                    <a:pt x="1873579" y="3044237"/>
                  </a:lnTo>
                  <a:lnTo>
                    <a:pt x="1801656" y="3051618"/>
                  </a:lnTo>
                  <a:lnTo>
                    <a:pt x="1844893" y="3226886"/>
                  </a:lnTo>
                  <a:cubicBezTo>
                    <a:pt x="1844893" y="3227098"/>
                    <a:pt x="1844893" y="3227098"/>
                    <a:pt x="1844893" y="3227098"/>
                  </a:cubicBezTo>
                  <a:lnTo>
                    <a:pt x="1864087" y="3368409"/>
                  </a:lnTo>
                  <a:lnTo>
                    <a:pt x="1864299" y="3368831"/>
                  </a:lnTo>
                  <a:lnTo>
                    <a:pt x="1894952" y="3365638"/>
                  </a:lnTo>
                  <a:lnTo>
                    <a:pt x="1879993" y="3373757"/>
                  </a:lnTo>
                  <a:lnTo>
                    <a:pt x="1807141" y="3381275"/>
                  </a:lnTo>
                  <a:lnTo>
                    <a:pt x="1737539" y="3391821"/>
                  </a:lnTo>
                  <a:cubicBezTo>
                    <a:pt x="1737329" y="3391821"/>
                    <a:pt x="1737117" y="3391821"/>
                    <a:pt x="1737117" y="3391821"/>
                  </a:cubicBezTo>
                  <a:cubicBezTo>
                    <a:pt x="1736907" y="3391821"/>
                    <a:pt x="1736907" y="3391821"/>
                    <a:pt x="1736907" y="3391821"/>
                  </a:cubicBezTo>
                  <a:lnTo>
                    <a:pt x="1717713" y="3390557"/>
                  </a:lnTo>
                  <a:lnTo>
                    <a:pt x="1597915" y="3402999"/>
                  </a:lnTo>
                  <a:lnTo>
                    <a:pt x="1598337" y="3405951"/>
                  </a:lnTo>
                  <a:cubicBezTo>
                    <a:pt x="1598547" y="3408062"/>
                    <a:pt x="1596861" y="3410170"/>
                    <a:pt x="1594750" y="3410382"/>
                  </a:cubicBezTo>
                  <a:lnTo>
                    <a:pt x="1443526" y="3430839"/>
                  </a:lnTo>
                  <a:cubicBezTo>
                    <a:pt x="1443526" y="3430839"/>
                    <a:pt x="1443104" y="3430839"/>
                    <a:pt x="1443104" y="3430839"/>
                  </a:cubicBezTo>
                  <a:cubicBezTo>
                    <a:pt x="1442892" y="3430839"/>
                    <a:pt x="1442472" y="3430839"/>
                    <a:pt x="1442472" y="3430839"/>
                  </a:cubicBezTo>
                  <a:lnTo>
                    <a:pt x="1394594" y="3424090"/>
                  </a:lnTo>
                  <a:lnTo>
                    <a:pt x="1255601" y="3438433"/>
                  </a:lnTo>
                  <a:lnTo>
                    <a:pt x="1262351" y="3460579"/>
                  </a:lnTo>
                  <a:lnTo>
                    <a:pt x="1340580" y="3483942"/>
                  </a:lnTo>
                  <a:lnTo>
                    <a:pt x="1307906" y="3482292"/>
                  </a:lnTo>
                  <a:lnTo>
                    <a:pt x="1260452" y="3468172"/>
                  </a:lnTo>
                  <a:cubicBezTo>
                    <a:pt x="1259188" y="3467750"/>
                    <a:pt x="1258132" y="3466696"/>
                    <a:pt x="1257712" y="3465429"/>
                  </a:cubicBezTo>
                  <a:lnTo>
                    <a:pt x="1249697" y="3439699"/>
                  </a:lnTo>
                  <a:lnTo>
                    <a:pt x="1103275" y="3461874"/>
                  </a:lnTo>
                  <a:lnTo>
                    <a:pt x="1075965" y="3457706"/>
                  </a:lnTo>
                  <a:lnTo>
                    <a:pt x="1249484" y="3431474"/>
                  </a:lnTo>
                  <a:lnTo>
                    <a:pt x="1245056" y="3271600"/>
                  </a:lnTo>
                  <a:lnTo>
                    <a:pt x="1061140" y="3286787"/>
                  </a:lnTo>
                  <a:lnTo>
                    <a:pt x="1061140" y="3454930"/>
                  </a:lnTo>
                  <a:lnTo>
                    <a:pt x="1053124" y="3452869"/>
                  </a:lnTo>
                  <a:lnTo>
                    <a:pt x="1053124" y="3286787"/>
                  </a:lnTo>
                  <a:lnTo>
                    <a:pt x="895361" y="3263374"/>
                  </a:lnTo>
                  <a:lnTo>
                    <a:pt x="895361" y="3263165"/>
                  </a:lnTo>
                  <a:cubicBezTo>
                    <a:pt x="895045" y="3299758"/>
                    <a:pt x="894782" y="3344155"/>
                    <a:pt x="894676" y="3381909"/>
                  </a:cubicBezTo>
                  <a:lnTo>
                    <a:pt x="894662" y="3407754"/>
                  </a:lnTo>
                  <a:lnTo>
                    <a:pt x="889034" y="3405694"/>
                  </a:lnTo>
                  <a:lnTo>
                    <a:pt x="889034" y="3360395"/>
                  </a:lnTo>
                  <a:cubicBezTo>
                    <a:pt x="889246" y="3309777"/>
                    <a:pt x="889666" y="3258314"/>
                    <a:pt x="889666" y="3257892"/>
                  </a:cubicBezTo>
                  <a:cubicBezTo>
                    <a:pt x="889666" y="3257679"/>
                    <a:pt x="889666" y="3257679"/>
                    <a:pt x="889666" y="3257679"/>
                  </a:cubicBezTo>
                  <a:cubicBezTo>
                    <a:pt x="889666" y="3257469"/>
                    <a:pt x="889666" y="3257257"/>
                    <a:pt x="889666" y="3257257"/>
                  </a:cubicBezTo>
                  <a:cubicBezTo>
                    <a:pt x="889666" y="3257047"/>
                    <a:pt x="889666" y="3256837"/>
                    <a:pt x="889666" y="3256837"/>
                  </a:cubicBezTo>
                  <a:cubicBezTo>
                    <a:pt x="889666" y="3256625"/>
                    <a:pt x="889666" y="3256415"/>
                    <a:pt x="889666" y="3256415"/>
                  </a:cubicBezTo>
                  <a:cubicBezTo>
                    <a:pt x="889666" y="3255993"/>
                    <a:pt x="889666" y="3255993"/>
                    <a:pt x="889666" y="3255993"/>
                  </a:cubicBezTo>
                  <a:cubicBezTo>
                    <a:pt x="889878" y="3255781"/>
                    <a:pt x="889878" y="3255571"/>
                    <a:pt x="889878" y="3255571"/>
                  </a:cubicBezTo>
                  <a:cubicBezTo>
                    <a:pt x="889878" y="3255359"/>
                    <a:pt x="889878" y="3255359"/>
                    <a:pt x="889878" y="3255359"/>
                  </a:cubicBezTo>
                  <a:cubicBezTo>
                    <a:pt x="890088" y="3255149"/>
                    <a:pt x="890300" y="3254939"/>
                    <a:pt x="890300" y="3254939"/>
                  </a:cubicBezTo>
                  <a:cubicBezTo>
                    <a:pt x="890510" y="3254727"/>
                    <a:pt x="890723" y="3254727"/>
                    <a:pt x="890723" y="3254727"/>
                  </a:cubicBezTo>
                  <a:cubicBezTo>
                    <a:pt x="890932" y="3254727"/>
                    <a:pt x="890932" y="3254727"/>
                    <a:pt x="890932" y="3254727"/>
                  </a:cubicBezTo>
                  <a:cubicBezTo>
                    <a:pt x="890932" y="3254727"/>
                    <a:pt x="891355" y="3254727"/>
                    <a:pt x="891355" y="3254727"/>
                  </a:cubicBezTo>
                  <a:cubicBezTo>
                    <a:pt x="891564" y="3254727"/>
                    <a:pt x="891564" y="3254727"/>
                    <a:pt x="891564" y="3254727"/>
                  </a:cubicBezTo>
                  <a:cubicBezTo>
                    <a:pt x="891564" y="3254727"/>
                    <a:pt x="891987" y="3254727"/>
                    <a:pt x="891987" y="3254727"/>
                  </a:cubicBezTo>
                  <a:cubicBezTo>
                    <a:pt x="892199" y="3254727"/>
                    <a:pt x="892409" y="3254727"/>
                    <a:pt x="892409" y="3254727"/>
                  </a:cubicBezTo>
                  <a:cubicBezTo>
                    <a:pt x="954630" y="3251352"/>
                    <a:pt x="1073372" y="3245025"/>
                    <a:pt x="1077381" y="3244603"/>
                  </a:cubicBezTo>
                  <a:cubicBezTo>
                    <a:pt x="1079489" y="3244181"/>
                    <a:pt x="1137911" y="3250720"/>
                    <a:pt x="1250961" y="3263587"/>
                  </a:cubicBezTo>
                  <a:cubicBezTo>
                    <a:pt x="1251173" y="3263587"/>
                    <a:pt x="1251595" y="3263587"/>
                    <a:pt x="1251595" y="3263587"/>
                  </a:cubicBezTo>
                  <a:cubicBezTo>
                    <a:pt x="1251805" y="3263587"/>
                    <a:pt x="1251805" y="3263587"/>
                    <a:pt x="1251805" y="3263587"/>
                  </a:cubicBezTo>
                  <a:cubicBezTo>
                    <a:pt x="1252017" y="3263587"/>
                    <a:pt x="1252227" y="3263587"/>
                    <a:pt x="1252227" y="3263587"/>
                  </a:cubicBezTo>
                  <a:cubicBezTo>
                    <a:pt x="1252439" y="3263587"/>
                    <a:pt x="1252649" y="3263587"/>
                    <a:pt x="1252649" y="3263587"/>
                  </a:cubicBezTo>
                  <a:cubicBezTo>
                    <a:pt x="1252859" y="3263587"/>
                    <a:pt x="1252859" y="3263587"/>
                    <a:pt x="1252859" y="3263587"/>
                  </a:cubicBezTo>
                  <a:cubicBezTo>
                    <a:pt x="1253071" y="3263797"/>
                    <a:pt x="1253281" y="3263797"/>
                    <a:pt x="1253281" y="3263797"/>
                  </a:cubicBezTo>
                  <a:cubicBezTo>
                    <a:pt x="1253703" y="3264006"/>
                    <a:pt x="1253703" y="3264219"/>
                    <a:pt x="1253703" y="3264219"/>
                  </a:cubicBezTo>
                  <a:cubicBezTo>
                    <a:pt x="1253703" y="3264429"/>
                    <a:pt x="1253703" y="3264429"/>
                    <a:pt x="1253703" y="3264429"/>
                  </a:cubicBezTo>
                  <a:cubicBezTo>
                    <a:pt x="1253915" y="3264641"/>
                    <a:pt x="1253915" y="3264851"/>
                    <a:pt x="1253915" y="3264851"/>
                  </a:cubicBezTo>
                  <a:cubicBezTo>
                    <a:pt x="1253915" y="3265063"/>
                    <a:pt x="1253915" y="3265273"/>
                    <a:pt x="1253915" y="3265273"/>
                  </a:cubicBezTo>
                  <a:cubicBezTo>
                    <a:pt x="1253915" y="3265483"/>
                    <a:pt x="1253915" y="3265695"/>
                    <a:pt x="1253915" y="3265695"/>
                  </a:cubicBezTo>
                  <a:cubicBezTo>
                    <a:pt x="1253915" y="3265905"/>
                    <a:pt x="1253915" y="3266117"/>
                    <a:pt x="1253915" y="3266117"/>
                  </a:cubicBezTo>
                  <a:cubicBezTo>
                    <a:pt x="1253915" y="3266327"/>
                    <a:pt x="1253915" y="3266539"/>
                    <a:pt x="1253915" y="3266539"/>
                  </a:cubicBezTo>
                  <a:lnTo>
                    <a:pt x="1258344" y="3430207"/>
                  </a:lnTo>
                  <a:lnTo>
                    <a:pt x="1361480" y="3419662"/>
                  </a:lnTo>
                  <a:lnTo>
                    <a:pt x="1306220" y="3411858"/>
                  </a:lnTo>
                  <a:cubicBezTo>
                    <a:pt x="1304112" y="3411646"/>
                    <a:pt x="1302636" y="3409960"/>
                    <a:pt x="1302636" y="3407849"/>
                  </a:cubicBezTo>
                  <a:lnTo>
                    <a:pt x="1302636" y="3246924"/>
                  </a:lnTo>
                  <a:cubicBezTo>
                    <a:pt x="1299893" y="3236800"/>
                    <a:pt x="1235566" y="3133030"/>
                    <a:pt x="1194647" y="3068069"/>
                  </a:cubicBezTo>
                  <a:lnTo>
                    <a:pt x="974877" y="3076294"/>
                  </a:lnTo>
                  <a:lnTo>
                    <a:pt x="840101" y="3288685"/>
                  </a:lnTo>
                  <a:lnTo>
                    <a:pt x="833051" y="3385204"/>
                  </a:lnTo>
                  <a:lnTo>
                    <a:pt x="824374" y="3382028"/>
                  </a:lnTo>
                  <a:lnTo>
                    <a:pt x="830822" y="3293324"/>
                  </a:lnTo>
                  <a:lnTo>
                    <a:pt x="806568" y="3300917"/>
                  </a:lnTo>
                  <a:lnTo>
                    <a:pt x="806568" y="3300707"/>
                  </a:lnTo>
                  <a:lnTo>
                    <a:pt x="799513" y="3371256"/>
                  </a:lnTo>
                  <a:lnTo>
                    <a:pt x="793058" y="3367752"/>
                  </a:lnTo>
                  <a:lnTo>
                    <a:pt x="793386" y="3364507"/>
                  </a:lnTo>
                  <a:cubicBezTo>
                    <a:pt x="796813" y="3330603"/>
                    <a:pt x="800241" y="3296698"/>
                    <a:pt x="800241" y="3296698"/>
                  </a:cubicBezTo>
                  <a:lnTo>
                    <a:pt x="800029" y="3296698"/>
                  </a:lnTo>
                  <a:lnTo>
                    <a:pt x="846009" y="2839227"/>
                  </a:lnTo>
                  <a:lnTo>
                    <a:pt x="759534" y="2832690"/>
                  </a:lnTo>
                  <a:lnTo>
                    <a:pt x="695417" y="2827839"/>
                  </a:lnTo>
                  <a:lnTo>
                    <a:pt x="633783" y="3281300"/>
                  </a:lnTo>
                  <a:lnTo>
                    <a:pt x="613759" y="3270432"/>
                  </a:lnTo>
                  <a:lnTo>
                    <a:pt x="617799" y="3270336"/>
                  </a:lnTo>
                  <a:lnTo>
                    <a:pt x="578993" y="3072497"/>
                  </a:lnTo>
                  <a:lnTo>
                    <a:pt x="524286" y="3211195"/>
                  </a:lnTo>
                  <a:lnTo>
                    <a:pt x="516563" y="3205420"/>
                  </a:lnTo>
                  <a:lnTo>
                    <a:pt x="574142" y="3059421"/>
                  </a:lnTo>
                  <a:lnTo>
                    <a:pt x="501797" y="2924226"/>
                  </a:lnTo>
                  <a:lnTo>
                    <a:pt x="444429" y="2978853"/>
                  </a:lnTo>
                  <a:cubicBezTo>
                    <a:pt x="444429" y="2978853"/>
                    <a:pt x="446959" y="3047821"/>
                    <a:pt x="446959" y="3047821"/>
                  </a:cubicBezTo>
                  <a:lnTo>
                    <a:pt x="447172" y="3047821"/>
                  </a:lnTo>
                  <a:lnTo>
                    <a:pt x="450256" y="3152509"/>
                  </a:lnTo>
                  <a:lnTo>
                    <a:pt x="443831" y="3146670"/>
                  </a:lnTo>
                  <a:lnTo>
                    <a:pt x="441055" y="3053938"/>
                  </a:lnTo>
                  <a:lnTo>
                    <a:pt x="427978" y="3055624"/>
                  </a:lnTo>
                  <a:lnTo>
                    <a:pt x="359643" y="3064272"/>
                  </a:lnTo>
                  <a:lnTo>
                    <a:pt x="358964" y="3066725"/>
                  </a:lnTo>
                  <a:lnTo>
                    <a:pt x="350289" y="3057180"/>
                  </a:lnTo>
                  <a:lnTo>
                    <a:pt x="350573" y="3056469"/>
                  </a:lnTo>
                  <a:cubicBezTo>
                    <a:pt x="350783" y="3056259"/>
                    <a:pt x="351205" y="3055837"/>
                    <a:pt x="351205" y="3055837"/>
                  </a:cubicBezTo>
                  <a:lnTo>
                    <a:pt x="435782" y="2975057"/>
                  </a:lnTo>
                  <a:lnTo>
                    <a:pt x="429242" y="2801262"/>
                  </a:lnTo>
                  <a:lnTo>
                    <a:pt x="307039" y="3009593"/>
                  </a:lnTo>
                  <a:lnTo>
                    <a:pt x="301488" y="3003486"/>
                  </a:lnTo>
                  <a:lnTo>
                    <a:pt x="424182" y="2794515"/>
                  </a:lnTo>
                  <a:lnTo>
                    <a:pt x="317881" y="2829103"/>
                  </a:lnTo>
                  <a:lnTo>
                    <a:pt x="317881" y="2828893"/>
                  </a:lnTo>
                  <a:lnTo>
                    <a:pt x="203862" y="2875984"/>
                  </a:lnTo>
                  <a:lnTo>
                    <a:pt x="195926" y="2862922"/>
                  </a:lnTo>
                  <a:lnTo>
                    <a:pt x="328637" y="2627470"/>
                  </a:lnTo>
                  <a:lnTo>
                    <a:pt x="130589" y="2740732"/>
                  </a:lnTo>
                  <a:lnTo>
                    <a:pt x="169034" y="2818656"/>
                  </a:lnTo>
                  <a:lnTo>
                    <a:pt x="137827" y="2767289"/>
                  </a:lnTo>
                  <a:lnTo>
                    <a:pt x="122853" y="2736204"/>
                  </a:lnTo>
                  <a:lnTo>
                    <a:pt x="123420" y="2735879"/>
                  </a:lnTo>
                  <a:lnTo>
                    <a:pt x="337707" y="2613340"/>
                  </a:lnTo>
                  <a:lnTo>
                    <a:pt x="516349" y="2511046"/>
                  </a:lnTo>
                  <a:lnTo>
                    <a:pt x="396763" y="2496072"/>
                  </a:lnTo>
                  <a:lnTo>
                    <a:pt x="80271" y="2647808"/>
                  </a:lnTo>
                  <a:lnTo>
                    <a:pt x="80157" y="2647573"/>
                  </a:lnTo>
                  <a:lnTo>
                    <a:pt x="77487" y="2640276"/>
                  </a:lnTo>
                  <a:lnTo>
                    <a:pt x="392754" y="2489112"/>
                  </a:lnTo>
                  <a:lnTo>
                    <a:pt x="408573" y="2433431"/>
                  </a:lnTo>
                  <a:lnTo>
                    <a:pt x="67414" y="2612754"/>
                  </a:lnTo>
                  <a:lnTo>
                    <a:pt x="64575" y="2604998"/>
                  </a:lnTo>
                  <a:lnTo>
                    <a:pt x="411737" y="2422463"/>
                  </a:lnTo>
                  <a:lnTo>
                    <a:pt x="493781" y="2135831"/>
                  </a:lnTo>
                  <a:lnTo>
                    <a:pt x="22103" y="2475072"/>
                  </a:lnTo>
                  <a:lnTo>
                    <a:pt x="19865" y="2466369"/>
                  </a:lnTo>
                  <a:lnTo>
                    <a:pt x="497158" y="2122965"/>
                  </a:lnTo>
                  <a:lnTo>
                    <a:pt x="576672" y="1845403"/>
                  </a:lnTo>
                  <a:lnTo>
                    <a:pt x="21970" y="2361086"/>
                  </a:lnTo>
                  <a:lnTo>
                    <a:pt x="21758" y="2361086"/>
                  </a:lnTo>
                  <a:lnTo>
                    <a:pt x="2086" y="2397221"/>
                  </a:lnTo>
                  <a:lnTo>
                    <a:pt x="357" y="2390499"/>
                  </a:lnTo>
                  <a:lnTo>
                    <a:pt x="0" y="2388161"/>
                  </a:lnTo>
                  <a:lnTo>
                    <a:pt x="249756" y="1929557"/>
                  </a:lnTo>
                  <a:lnTo>
                    <a:pt x="396341" y="1476517"/>
                  </a:lnTo>
                  <a:cubicBezTo>
                    <a:pt x="396551" y="1476305"/>
                    <a:pt x="396763" y="1475883"/>
                    <a:pt x="396763" y="1475883"/>
                  </a:cubicBezTo>
                  <a:lnTo>
                    <a:pt x="498635" y="1293233"/>
                  </a:lnTo>
                  <a:lnTo>
                    <a:pt x="501375" y="1246831"/>
                  </a:lnTo>
                  <a:cubicBezTo>
                    <a:pt x="501375" y="1246199"/>
                    <a:pt x="502009" y="1244933"/>
                    <a:pt x="502009" y="1244933"/>
                  </a:cubicBezTo>
                  <a:lnTo>
                    <a:pt x="752362" y="835762"/>
                  </a:lnTo>
                  <a:lnTo>
                    <a:pt x="723677" y="799062"/>
                  </a:lnTo>
                  <a:cubicBezTo>
                    <a:pt x="722835" y="797798"/>
                    <a:pt x="722623" y="795899"/>
                    <a:pt x="723467" y="794423"/>
                  </a:cubicBezTo>
                  <a:lnTo>
                    <a:pt x="1086028" y="177078"/>
                  </a:lnTo>
                  <a:cubicBezTo>
                    <a:pt x="1086238" y="176656"/>
                    <a:pt x="1086870" y="176024"/>
                    <a:pt x="1086870" y="176024"/>
                  </a:cubicBezTo>
                  <a:lnTo>
                    <a:pt x="1175456" y="95456"/>
                  </a:lnTo>
                  <a:cubicBezTo>
                    <a:pt x="1236937" y="39563"/>
                    <a:pt x="1313287" y="7768"/>
                    <a:pt x="1390349" y="1255"/>
                  </a:cubicBezTo>
                  <a:close/>
                </a:path>
              </a:pathLst>
            </a:custGeom>
            <a:solidFill>
              <a:srgbClr val="44A1B0"/>
            </a:solidFill>
            <a:ln w="9238" cap="flat">
              <a:solidFill>
                <a:srgbClr val="3182B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MY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DE27104-0C79-3313-040B-04C3A38F5061}"/>
                </a:ext>
              </a:extLst>
            </p:cNvPr>
            <p:cNvSpPr/>
            <p:nvPr/>
          </p:nvSpPr>
          <p:spPr>
            <a:xfrm>
              <a:off x="8064326" y="2098704"/>
              <a:ext cx="2739047" cy="5084828"/>
            </a:xfrm>
            <a:prstGeom prst="roundRect">
              <a:avLst>
                <a:gd name="adj" fmla="val 50000"/>
              </a:avLst>
            </a:prstGeom>
            <a:noFill/>
            <a:ln w="114300" cmpd="thinThick">
              <a:solidFill>
                <a:srgbClr val="3182B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20780A-AF2C-2319-F53C-B31A9980BD1E}"/>
              </a:ext>
            </a:extLst>
          </p:cNvPr>
          <p:cNvGrpSpPr/>
          <p:nvPr/>
        </p:nvGrpSpPr>
        <p:grpSpPr>
          <a:xfrm>
            <a:off x="66463" y="7196480"/>
            <a:ext cx="3799951" cy="1820918"/>
            <a:chOff x="66463" y="6904762"/>
            <a:chExt cx="3799951" cy="18209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4EBA5A-4873-483B-8313-74A4A2D07925}"/>
                </a:ext>
              </a:extLst>
            </p:cNvPr>
            <p:cNvSpPr txBox="1"/>
            <p:nvPr/>
          </p:nvSpPr>
          <p:spPr>
            <a:xfrm>
              <a:off x="507997" y="8457232"/>
              <a:ext cx="33584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050" noProof="1">
                  <a:latin typeface="Century Gothic" panose="020B0502020202020204" pitchFamily="34" charset="0"/>
                </a:rPr>
                <a:t>E-mel : korporat@planmalaysia.gov.my</a:t>
              </a: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4632594E-A4DD-9F56-F3C6-298156644839}"/>
                </a:ext>
              </a:extLst>
            </p:cNvPr>
            <p:cNvSpPr/>
            <p:nvPr/>
          </p:nvSpPr>
          <p:spPr>
            <a:xfrm>
              <a:off x="128091" y="8438381"/>
              <a:ext cx="407246" cy="287299"/>
            </a:xfrm>
            <a:custGeom>
              <a:avLst/>
              <a:gdLst>
                <a:gd name="connsiteX0" fmla="*/ 5832729 w 5832728"/>
                <a:gd name="connsiteY0" fmla="*/ 3600450 h 4114800"/>
                <a:gd name="connsiteX1" fmla="*/ 5832729 w 5832728"/>
                <a:gd name="connsiteY1" fmla="*/ 514350 h 4114800"/>
                <a:gd name="connsiteX2" fmla="*/ 5318379 w 5832728"/>
                <a:gd name="connsiteY2" fmla="*/ 0 h 4114800"/>
                <a:gd name="connsiteX3" fmla="*/ 514350 w 5832728"/>
                <a:gd name="connsiteY3" fmla="*/ 0 h 4114800"/>
                <a:gd name="connsiteX4" fmla="*/ 0 w 5832728"/>
                <a:gd name="connsiteY4" fmla="*/ 514350 h 4114800"/>
                <a:gd name="connsiteX5" fmla="*/ 0 w 5832728"/>
                <a:gd name="connsiteY5" fmla="*/ 3600450 h 4114800"/>
                <a:gd name="connsiteX6" fmla="*/ 514350 w 5832728"/>
                <a:gd name="connsiteY6" fmla="*/ 4114800 h 4114800"/>
                <a:gd name="connsiteX7" fmla="*/ 5318379 w 5832728"/>
                <a:gd name="connsiteY7" fmla="*/ 4114800 h 4114800"/>
                <a:gd name="connsiteX8" fmla="*/ 5832729 w 5832728"/>
                <a:gd name="connsiteY8" fmla="*/ 3600450 h 4114800"/>
                <a:gd name="connsiteX9" fmla="*/ 5383530 w 5832728"/>
                <a:gd name="connsiteY9" fmla="*/ 476631 h 4114800"/>
                <a:gd name="connsiteX10" fmla="*/ 5373243 w 5832728"/>
                <a:gd name="connsiteY10" fmla="*/ 764667 h 4114800"/>
                <a:gd name="connsiteX11" fmla="*/ 3981069 w 5832728"/>
                <a:gd name="connsiteY11" fmla="*/ 2040255 h 4114800"/>
                <a:gd name="connsiteX12" fmla="*/ 5318379 w 5832728"/>
                <a:gd name="connsiteY12" fmla="*/ 3432429 h 4114800"/>
                <a:gd name="connsiteX13" fmla="*/ 5338953 w 5832728"/>
                <a:gd name="connsiteY13" fmla="*/ 3607308 h 4114800"/>
                <a:gd name="connsiteX14" fmla="*/ 5146929 w 5832728"/>
                <a:gd name="connsiteY14" fmla="*/ 3624453 h 4114800"/>
                <a:gd name="connsiteX15" fmla="*/ 3648456 w 5832728"/>
                <a:gd name="connsiteY15" fmla="*/ 2345436 h 4114800"/>
                <a:gd name="connsiteX16" fmla="*/ 2914650 w 5832728"/>
                <a:gd name="connsiteY16" fmla="*/ 3014091 h 4114800"/>
                <a:gd name="connsiteX17" fmla="*/ 2184273 w 5832728"/>
                <a:gd name="connsiteY17" fmla="*/ 2345436 h 4114800"/>
                <a:gd name="connsiteX18" fmla="*/ 685800 w 5832728"/>
                <a:gd name="connsiteY18" fmla="*/ 3624453 h 4114800"/>
                <a:gd name="connsiteX19" fmla="*/ 493776 w 5832728"/>
                <a:gd name="connsiteY19" fmla="*/ 3607308 h 4114800"/>
                <a:gd name="connsiteX20" fmla="*/ 514350 w 5832728"/>
                <a:gd name="connsiteY20" fmla="*/ 3432429 h 4114800"/>
                <a:gd name="connsiteX21" fmla="*/ 1851660 w 5832728"/>
                <a:gd name="connsiteY21" fmla="*/ 2040255 h 4114800"/>
                <a:gd name="connsiteX22" fmla="*/ 459486 w 5832728"/>
                <a:gd name="connsiteY22" fmla="*/ 764667 h 4114800"/>
                <a:gd name="connsiteX23" fmla="*/ 449199 w 5832728"/>
                <a:gd name="connsiteY23" fmla="*/ 476631 h 4114800"/>
                <a:gd name="connsiteX24" fmla="*/ 774954 w 5832728"/>
                <a:gd name="connsiteY24" fmla="*/ 500634 h 4114800"/>
                <a:gd name="connsiteX25" fmla="*/ 2914650 w 5832728"/>
                <a:gd name="connsiteY25" fmla="*/ 2228850 h 4114800"/>
                <a:gd name="connsiteX26" fmla="*/ 5057775 w 5832728"/>
                <a:gd name="connsiteY26" fmla="*/ 500634 h 4114800"/>
                <a:gd name="connsiteX27" fmla="*/ 5383530 w 5832728"/>
                <a:gd name="connsiteY27" fmla="*/ 476631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832728" h="4114800">
                  <a:moveTo>
                    <a:pt x="5832729" y="3600450"/>
                  </a:moveTo>
                  <a:lnTo>
                    <a:pt x="5832729" y="514350"/>
                  </a:lnTo>
                  <a:cubicBezTo>
                    <a:pt x="5832729" y="229743"/>
                    <a:pt x="5602986" y="0"/>
                    <a:pt x="5318379" y="0"/>
                  </a:cubicBezTo>
                  <a:lnTo>
                    <a:pt x="514350" y="0"/>
                  </a:lnTo>
                  <a:cubicBezTo>
                    <a:pt x="229743" y="0"/>
                    <a:pt x="0" y="229743"/>
                    <a:pt x="0" y="514350"/>
                  </a:cubicBezTo>
                  <a:lnTo>
                    <a:pt x="0" y="3600450"/>
                  </a:lnTo>
                  <a:cubicBezTo>
                    <a:pt x="0" y="3885057"/>
                    <a:pt x="229743" y="4114800"/>
                    <a:pt x="514350" y="4114800"/>
                  </a:cubicBezTo>
                  <a:lnTo>
                    <a:pt x="5318379" y="4114800"/>
                  </a:lnTo>
                  <a:cubicBezTo>
                    <a:pt x="5602986" y="4114800"/>
                    <a:pt x="5832729" y="3885057"/>
                    <a:pt x="5832729" y="3600450"/>
                  </a:cubicBezTo>
                  <a:close/>
                  <a:moveTo>
                    <a:pt x="5383530" y="476631"/>
                  </a:moveTo>
                  <a:cubicBezTo>
                    <a:pt x="5496687" y="589788"/>
                    <a:pt x="5434965" y="706374"/>
                    <a:pt x="5373243" y="764667"/>
                  </a:cubicBezTo>
                  <a:lnTo>
                    <a:pt x="3981069" y="2040255"/>
                  </a:lnTo>
                  <a:lnTo>
                    <a:pt x="5318379" y="3432429"/>
                  </a:lnTo>
                  <a:cubicBezTo>
                    <a:pt x="5359528" y="3480435"/>
                    <a:pt x="5386960" y="3555873"/>
                    <a:pt x="5338953" y="3607308"/>
                  </a:cubicBezTo>
                  <a:cubicBezTo>
                    <a:pt x="5294376" y="3662172"/>
                    <a:pt x="5191506" y="3658743"/>
                    <a:pt x="5146929" y="3624453"/>
                  </a:cubicBezTo>
                  <a:lnTo>
                    <a:pt x="3648456" y="2345436"/>
                  </a:lnTo>
                  <a:lnTo>
                    <a:pt x="2914650" y="3014091"/>
                  </a:lnTo>
                  <a:lnTo>
                    <a:pt x="2184273" y="2345436"/>
                  </a:lnTo>
                  <a:lnTo>
                    <a:pt x="685800" y="3624453"/>
                  </a:lnTo>
                  <a:cubicBezTo>
                    <a:pt x="641223" y="3658743"/>
                    <a:pt x="538353" y="3662172"/>
                    <a:pt x="493776" y="3607308"/>
                  </a:cubicBezTo>
                  <a:cubicBezTo>
                    <a:pt x="445770" y="3555873"/>
                    <a:pt x="473202" y="3480435"/>
                    <a:pt x="514350" y="3432429"/>
                  </a:cubicBezTo>
                  <a:lnTo>
                    <a:pt x="1851660" y="2040255"/>
                  </a:lnTo>
                  <a:lnTo>
                    <a:pt x="459486" y="764667"/>
                  </a:lnTo>
                  <a:cubicBezTo>
                    <a:pt x="397764" y="706374"/>
                    <a:pt x="336042" y="589788"/>
                    <a:pt x="449199" y="476631"/>
                  </a:cubicBezTo>
                  <a:cubicBezTo>
                    <a:pt x="562356" y="363474"/>
                    <a:pt x="678942" y="418338"/>
                    <a:pt x="774954" y="500634"/>
                  </a:cubicBezTo>
                  <a:lnTo>
                    <a:pt x="2914650" y="2228850"/>
                  </a:lnTo>
                  <a:lnTo>
                    <a:pt x="5057775" y="500634"/>
                  </a:lnTo>
                  <a:cubicBezTo>
                    <a:pt x="5153787" y="418338"/>
                    <a:pt x="5270373" y="363474"/>
                    <a:pt x="5383530" y="476631"/>
                  </a:cubicBezTo>
                  <a:close/>
                </a:path>
              </a:pathLst>
            </a:custGeom>
            <a:solidFill>
              <a:srgbClr val="3182BD"/>
            </a:solidFill>
            <a:ln w="342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670A2E4-7973-992E-1920-9B22B548FEB6}"/>
                </a:ext>
              </a:extLst>
            </p:cNvPr>
            <p:cNvSpPr txBox="1"/>
            <p:nvPr/>
          </p:nvSpPr>
          <p:spPr>
            <a:xfrm>
              <a:off x="66463" y="6904762"/>
              <a:ext cx="3496400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ms-MY" sz="1200" noProof="1">
                <a:latin typeface="Century Gothic" panose="020B0502020202020204" pitchFamily="34" charset="0"/>
              </a:endParaRPr>
            </a:p>
            <a:p>
              <a:r>
                <a:rPr lang="ms-MY" sz="1200" b="1" noProof="1">
                  <a:latin typeface="Century Gothic" panose="020B0502020202020204" pitchFamily="34" charset="0"/>
                </a:rPr>
                <a:t>Jabatan Perancangan Bandar dan Desa</a:t>
              </a:r>
            </a:p>
            <a:p>
              <a:r>
                <a:rPr lang="ms-MY" sz="1050" b="1" noProof="1">
                  <a:latin typeface="Century Gothic" panose="020B0502020202020204" pitchFamily="34" charset="0"/>
                </a:rPr>
                <a:t>(PLANMalaysia)</a:t>
              </a:r>
              <a:br>
                <a:rPr lang="ms-MY" sz="1050" noProof="1">
                  <a:latin typeface="Century Gothic" panose="020B0502020202020204" pitchFamily="34" charset="0"/>
                </a:rPr>
              </a:br>
              <a:r>
                <a:rPr lang="ms-MY" sz="1050" noProof="1">
                  <a:latin typeface="Century Gothic" panose="020B0502020202020204" pitchFamily="34" charset="0"/>
                </a:rPr>
                <a:t>Kementerian Perumahan dan</a:t>
              </a:r>
            </a:p>
            <a:p>
              <a:r>
                <a:rPr lang="ms-MY" sz="1050" noProof="1">
                  <a:latin typeface="Century Gothic" panose="020B0502020202020204" pitchFamily="34" charset="0"/>
                </a:rPr>
                <a:t>Kerajaan Tempatan,</a:t>
              </a:r>
            </a:p>
            <a:p>
              <a:r>
                <a:rPr lang="ms-MY" sz="1050" noProof="1">
                  <a:latin typeface="Century Gothic" panose="020B0502020202020204" pitchFamily="34" charset="0"/>
                </a:rPr>
                <a:t>Blok F5, Kompleks F, Presint 1</a:t>
              </a:r>
            </a:p>
            <a:p>
              <a:r>
                <a:rPr lang="ms-MY" sz="1050" noProof="1">
                  <a:latin typeface="Century Gothic" panose="020B0502020202020204" pitchFamily="34" charset="0"/>
                </a:rPr>
                <a:t>Pusat Pentadbiran Kerajaan Persekutuan</a:t>
              </a:r>
            </a:p>
            <a:p>
              <a:r>
                <a:rPr lang="ms-MY" sz="1050" noProof="1">
                  <a:latin typeface="Century Gothic" panose="020B0502020202020204" pitchFamily="34" charset="0"/>
                </a:rPr>
                <a:t>62675 PUTRAJAYA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034C71-1A03-7EC4-4600-7D5807A77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33932"/>
              </p:ext>
            </p:extLst>
          </p:nvPr>
        </p:nvGraphicFramePr>
        <p:xfrm>
          <a:off x="4912903" y="157307"/>
          <a:ext cx="1800225" cy="335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163672142"/>
                    </a:ext>
                  </a:extLst>
                </a:gridCol>
                <a:gridCol w="184150">
                  <a:extLst>
                    <a:ext uri="{9D8B030D-6E8A-4147-A177-3AD203B41FA5}">
                      <a16:colId xmlns:a16="http://schemas.microsoft.com/office/drawing/2014/main" val="16049986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val="2021219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ms-MY" sz="1100" dirty="0">
                          <a:effectLst/>
                          <a:latin typeface="Arial Narrow" panose="020B0606020202030204" pitchFamily="34" charset="0"/>
                        </a:rPr>
                        <a:t>No. Lampiran</a:t>
                      </a:r>
                      <a:endParaRPr lang="en-MY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ms-MY" sz="11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en-MY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ms-MY" sz="1100" dirty="0">
                          <a:effectLst/>
                          <a:latin typeface="Arial Narrow" panose="020B0606020202030204" pitchFamily="34" charset="0"/>
                        </a:rPr>
                        <a:t>B7-L2</a:t>
                      </a:r>
                      <a:endParaRPr lang="en-MY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041468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ms-MY" sz="1100" dirty="0">
                          <a:effectLst/>
                          <a:latin typeface="Arial Narrow" panose="020B0606020202030204" pitchFamily="34" charset="0"/>
                        </a:rPr>
                        <a:t>Pindaan</a:t>
                      </a:r>
                      <a:endParaRPr lang="en-MY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ms-MY" sz="1100" dirty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  <a:endParaRPr lang="en-MY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buNone/>
                      </a:pPr>
                      <a:r>
                        <a:rPr lang="ms-MY" sz="11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MY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64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70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8FB27E3-5CF6-1F7A-5C0E-14FA3D9D7FC0}"/>
              </a:ext>
            </a:extLst>
          </p:cNvPr>
          <p:cNvGrpSpPr/>
          <p:nvPr/>
        </p:nvGrpSpPr>
        <p:grpSpPr>
          <a:xfrm>
            <a:off x="-38387" y="53340"/>
            <a:ext cx="6868298" cy="9799320"/>
            <a:chOff x="-38387" y="53340"/>
            <a:chExt cx="6868298" cy="9799320"/>
          </a:xfrm>
        </p:grpSpPr>
        <p:sp>
          <p:nvSpPr>
            <p:cNvPr id="3" name="Graphic 1">
              <a:extLst>
                <a:ext uri="{FF2B5EF4-FFF2-40B4-BE49-F238E27FC236}">
                  <a16:creationId xmlns:a16="http://schemas.microsoft.com/office/drawing/2014/main" id="{753DA370-4F23-17E7-D905-812E1F1252F8}"/>
                </a:ext>
              </a:extLst>
            </p:cNvPr>
            <p:cNvSpPr/>
            <p:nvPr/>
          </p:nvSpPr>
          <p:spPr>
            <a:xfrm>
              <a:off x="689026" y="2286000"/>
              <a:ext cx="5545638" cy="6413500"/>
            </a:xfrm>
            <a:custGeom>
              <a:avLst/>
              <a:gdLst>
                <a:gd name="connsiteX0" fmla="*/ 1467645 w 1468118"/>
                <a:gd name="connsiteY0" fmla="*/ 1481287 h 1697870"/>
                <a:gd name="connsiteX1" fmla="*/ 1449435 w 1468118"/>
                <a:gd name="connsiteY1" fmla="*/ 1432849 h 1697870"/>
                <a:gd name="connsiteX2" fmla="*/ 1455259 w 1468118"/>
                <a:gd name="connsiteY2" fmla="*/ 1430908 h 1697870"/>
                <a:gd name="connsiteX3" fmla="*/ 1456460 w 1468118"/>
                <a:gd name="connsiteY3" fmla="*/ 1428690 h 1697870"/>
                <a:gd name="connsiteX4" fmla="*/ 1456090 w 1468118"/>
                <a:gd name="connsiteY4" fmla="*/ 1428043 h 1697870"/>
                <a:gd name="connsiteX5" fmla="*/ 1456460 w 1468118"/>
                <a:gd name="connsiteY5" fmla="*/ 1426379 h 1697870"/>
                <a:gd name="connsiteX6" fmla="*/ 1454242 w 1468118"/>
                <a:gd name="connsiteY6" fmla="*/ 1425085 h 1697870"/>
                <a:gd name="connsiteX7" fmla="*/ 1447309 w 1468118"/>
                <a:gd name="connsiteY7" fmla="*/ 1426933 h 1697870"/>
                <a:gd name="connsiteX8" fmla="*/ 1442410 w 1468118"/>
                <a:gd name="connsiteY8" fmla="*/ 1413899 h 1697870"/>
                <a:gd name="connsiteX9" fmla="*/ 1442225 w 1468118"/>
                <a:gd name="connsiteY9" fmla="*/ 1413530 h 1697870"/>
                <a:gd name="connsiteX10" fmla="*/ 1432519 w 1468118"/>
                <a:gd name="connsiteY10" fmla="*/ 1401882 h 1697870"/>
                <a:gd name="connsiteX11" fmla="*/ 1432796 w 1468118"/>
                <a:gd name="connsiteY11" fmla="*/ 1401513 h 1697870"/>
                <a:gd name="connsiteX12" fmla="*/ 1432796 w 1468118"/>
                <a:gd name="connsiteY12" fmla="*/ 1399849 h 1697870"/>
                <a:gd name="connsiteX13" fmla="*/ 1424014 w 1468118"/>
                <a:gd name="connsiteY13" fmla="*/ 1382470 h 1697870"/>
                <a:gd name="connsiteX14" fmla="*/ 1436124 w 1468118"/>
                <a:gd name="connsiteY14" fmla="*/ 1382101 h 1697870"/>
                <a:gd name="connsiteX15" fmla="*/ 1444628 w 1468118"/>
                <a:gd name="connsiteY15" fmla="*/ 1396798 h 1697870"/>
                <a:gd name="connsiteX16" fmla="*/ 1446199 w 1468118"/>
                <a:gd name="connsiteY16" fmla="*/ 1397723 h 1697870"/>
                <a:gd name="connsiteX17" fmla="*/ 1454704 w 1468118"/>
                <a:gd name="connsiteY17" fmla="*/ 1397723 h 1697870"/>
                <a:gd name="connsiteX18" fmla="*/ 1456183 w 1468118"/>
                <a:gd name="connsiteY18" fmla="*/ 1396983 h 1697870"/>
                <a:gd name="connsiteX19" fmla="*/ 1456368 w 1468118"/>
                <a:gd name="connsiteY19" fmla="*/ 1395319 h 1697870"/>
                <a:gd name="connsiteX20" fmla="*/ 1450082 w 1468118"/>
                <a:gd name="connsiteY20" fmla="*/ 1377479 h 1697870"/>
                <a:gd name="connsiteX21" fmla="*/ 1448048 w 1468118"/>
                <a:gd name="connsiteY21" fmla="*/ 1376277 h 1697870"/>
                <a:gd name="connsiteX22" fmla="*/ 1440561 w 1468118"/>
                <a:gd name="connsiteY22" fmla="*/ 1377664 h 1697870"/>
                <a:gd name="connsiteX23" fmla="*/ 1439082 w 1468118"/>
                <a:gd name="connsiteY23" fmla="*/ 1379790 h 1697870"/>
                <a:gd name="connsiteX24" fmla="*/ 1441115 w 1468118"/>
                <a:gd name="connsiteY24" fmla="*/ 1381269 h 1697870"/>
                <a:gd name="connsiteX25" fmla="*/ 1447124 w 1468118"/>
                <a:gd name="connsiteY25" fmla="*/ 1380160 h 1697870"/>
                <a:gd name="connsiteX26" fmla="*/ 1452023 w 1468118"/>
                <a:gd name="connsiteY26" fmla="*/ 1394118 h 1697870"/>
                <a:gd name="connsiteX27" fmla="*/ 1447031 w 1468118"/>
                <a:gd name="connsiteY27" fmla="*/ 1394118 h 1697870"/>
                <a:gd name="connsiteX28" fmla="*/ 1438527 w 1468118"/>
                <a:gd name="connsiteY28" fmla="*/ 1379327 h 1697870"/>
                <a:gd name="connsiteX29" fmla="*/ 1436956 w 1468118"/>
                <a:gd name="connsiteY29" fmla="*/ 1378403 h 1697870"/>
                <a:gd name="connsiteX30" fmla="*/ 1421056 w 1468118"/>
                <a:gd name="connsiteY30" fmla="*/ 1378958 h 1697870"/>
                <a:gd name="connsiteX31" fmla="*/ 1421056 w 1468118"/>
                <a:gd name="connsiteY31" fmla="*/ 1378958 h 1697870"/>
                <a:gd name="connsiteX32" fmla="*/ 1387409 w 1468118"/>
                <a:gd name="connsiteY32" fmla="*/ 1379697 h 1697870"/>
                <a:gd name="connsiteX33" fmla="*/ 1387039 w 1468118"/>
                <a:gd name="connsiteY33" fmla="*/ 1377664 h 1697870"/>
                <a:gd name="connsiteX34" fmla="*/ 1387039 w 1468118"/>
                <a:gd name="connsiteY34" fmla="*/ 1377479 h 1697870"/>
                <a:gd name="connsiteX35" fmla="*/ 1358845 w 1468118"/>
                <a:gd name="connsiteY35" fmla="*/ 1292713 h 1697870"/>
                <a:gd name="connsiteX36" fmla="*/ 1373913 w 1468118"/>
                <a:gd name="connsiteY36" fmla="*/ 1293452 h 1697870"/>
                <a:gd name="connsiteX37" fmla="*/ 1375484 w 1468118"/>
                <a:gd name="connsiteY37" fmla="*/ 1292805 h 1697870"/>
                <a:gd name="connsiteX38" fmla="*/ 1375761 w 1468118"/>
                <a:gd name="connsiteY38" fmla="*/ 1291141 h 1697870"/>
                <a:gd name="connsiteX39" fmla="*/ 1368644 w 1468118"/>
                <a:gd name="connsiteY39" fmla="*/ 1270435 h 1697870"/>
                <a:gd name="connsiteX40" fmla="*/ 1415325 w 1468118"/>
                <a:gd name="connsiteY40" fmla="*/ 1263964 h 1697870"/>
                <a:gd name="connsiteX41" fmla="*/ 1416712 w 1468118"/>
                <a:gd name="connsiteY41" fmla="*/ 1262947 h 1697870"/>
                <a:gd name="connsiteX42" fmla="*/ 1416712 w 1468118"/>
                <a:gd name="connsiteY42" fmla="*/ 1261284 h 1697870"/>
                <a:gd name="connsiteX43" fmla="*/ 1410796 w 1468118"/>
                <a:gd name="connsiteY43" fmla="*/ 1251023 h 1697870"/>
                <a:gd name="connsiteX44" fmla="*/ 1409501 w 1468118"/>
                <a:gd name="connsiteY44" fmla="*/ 1250191 h 1697870"/>
                <a:gd name="connsiteX45" fmla="*/ 1384081 w 1468118"/>
                <a:gd name="connsiteY45" fmla="*/ 1246678 h 1697870"/>
                <a:gd name="connsiteX46" fmla="*/ 1378165 w 1468118"/>
                <a:gd name="connsiteY46" fmla="*/ 1229115 h 1697870"/>
                <a:gd name="connsiteX47" fmla="*/ 1376778 w 1468118"/>
                <a:gd name="connsiteY47" fmla="*/ 1227913 h 1697870"/>
                <a:gd name="connsiteX48" fmla="*/ 1346736 w 1468118"/>
                <a:gd name="connsiteY48" fmla="*/ 1223476 h 1697870"/>
                <a:gd name="connsiteX49" fmla="*/ 1342946 w 1468118"/>
                <a:gd name="connsiteY49" fmla="*/ 1212938 h 1697870"/>
                <a:gd name="connsiteX50" fmla="*/ 1350618 w 1468118"/>
                <a:gd name="connsiteY50" fmla="*/ 1210997 h 1697870"/>
                <a:gd name="connsiteX51" fmla="*/ 1352005 w 1468118"/>
                <a:gd name="connsiteY51" fmla="*/ 1209241 h 1697870"/>
                <a:gd name="connsiteX52" fmla="*/ 1350618 w 1468118"/>
                <a:gd name="connsiteY52" fmla="*/ 1207484 h 1697870"/>
                <a:gd name="connsiteX53" fmla="*/ 1340542 w 1468118"/>
                <a:gd name="connsiteY53" fmla="*/ 1205081 h 1697870"/>
                <a:gd name="connsiteX54" fmla="*/ 1331668 w 1468118"/>
                <a:gd name="connsiteY54" fmla="*/ 1185207 h 1697870"/>
                <a:gd name="connsiteX55" fmla="*/ 1339803 w 1468118"/>
                <a:gd name="connsiteY55" fmla="*/ 1182711 h 1697870"/>
                <a:gd name="connsiteX56" fmla="*/ 1341097 w 1468118"/>
                <a:gd name="connsiteY56" fmla="*/ 1180955 h 1697870"/>
                <a:gd name="connsiteX57" fmla="*/ 1339710 w 1468118"/>
                <a:gd name="connsiteY57" fmla="*/ 1179291 h 1697870"/>
                <a:gd name="connsiteX58" fmla="*/ 1333332 w 1468118"/>
                <a:gd name="connsiteY58" fmla="*/ 1177719 h 1697870"/>
                <a:gd name="connsiteX59" fmla="*/ 1327416 w 1468118"/>
                <a:gd name="connsiteY59" fmla="*/ 1160618 h 1697870"/>
                <a:gd name="connsiteX60" fmla="*/ 1365871 w 1468118"/>
                <a:gd name="connsiteY60" fmla="*/ 1147769 h 1697870"/>
                <a:gd name="connsiteX61" fmla="*/ 1367072 w 1468118"/>
                <a:gd name="connsiteY61" fmla="*/ 1146013 h 1697870"/>
                <a:gd name="connsiteX62" fmla="*/ 1365686 w 1468118"/>
                <a:gd name="connsiteY62" fmla="*/ 1144349 h 1697870"/>
                <a:gd name="connsiteX63" fmla="*/ 1341744 w 1468118"/>
                <a:gd name="connsiteY63" fmla="*/ 1138340 h 1697870"/>
                <a:gd name="connsiteX64" fmla="*/ 1336198 w 1468118"/>
                <a:gd name="connsiteY64" fmla="*/ 1125769 h 1697870"/>
                <a:gd name="connsiteX65" fmla="*/ 1336198 w 1468118"/>
                <a:gd name="connsiteY65" fmla="*/ 1125769 h 1697870"/>
                <a:gd name="connsiteX66" fmla="*/ 1336198 w 1468118"/>
                <a:gd name="connsiteY66" fmla="*/ 1125769 h 1697870"/>
                <a:gd name="connsiteX67" fmla="*/ 1317710 w 1468118"/>
                <a:gd name="connsiteY67" fmla="*/ 1119483 h 1697870"/>
                <a:gd name="connsiteX68" fmla="*/ 1305231 w 1468118"/>
                <a:gd name="connsiteY68" fmla="*/ 1115970 h 1697870"/>
                <a:gd name="connsiteX69" fmla="*/ 1303567 w 1468118"/>
                <a:gd name="connsiteY69" fmla="*/ 1111626 h 1697870"/>
                <a:gd name="connsiteX70" fmla="*/ 1311424 w 1468118"/>
                <a:gd name="connsiteY70" fmla="*/ 1110054 h 1697870"/>
                <a:gd name="connsiteX71" fmla="*/ 1312811 w 1468118"/>
                <a:gd name="connsiteY71" fmla="*/ 1108390 h 1697870"/>
                <a:gd name="connsiteX72" fmla="*/ 1311517 w 1468118"/>
                <a:gd name="connsiteY72" fmla="*/ 1106634 h 1697870"/>
                <a:gd name="connsiteX73" fmla="*/ 1298760 w 1468118"/>
                <a:gd name="connsiteY73" fmla="*/ 1102937 h 1697870"/>
                <a:gd name="connsiteX74" fmla="*/ 1298760 w 1468118"/>
                <a:gd name="connsiteY74" fmla="*/ 1071230 h 1697870"/>
                <a:gd name="connsiteX75" fmla="*/ 1346366 w 1468118"/>
                <a:gd name="connsiteY75" fmla="*/ 1054406 h 1697870"/>
                <a:gd name="connsiteX76" fmla="*/ 1347568 w 1468118"/>
                <a:gd name="connsiteY76" fmla="*/ 1052743 h 1697870"/>
                <a:gd name="connsiteX77" fmla="*/ 1346458 w 1468118"/>
                <a:gd name="connsiteY77" fmla="*/ 1051079 h 1697870"/>
                <a:gd name="connsiteX78" fmla="*/ 1298760 w 1468118"/>
                <a:gd name="connsiteY78" fmla="*/ 1031944 h 1697870"/>
                <a:gd name="connsiteX79" fmla="*/ 1297559 w 1468118"/>
                <a:gd name="connsiteY79" fmla="*/ 980918 h 1697870"/>
                <a:gd name="connsiteX80" fmla="*/ 1329635 w 1468118"/>
                <a:gd name="connsiteY80" fmla="*/ 969733 h 1697870"/>
                <a:gd name="connsiteX81" fmla="*/ 1330836 w 1468118"/>
                <a:gd name="connsiteY81" fmla="*/ 968161 h 1697870"/>
                <a:gd name="connsiteX82" fmla="*/ 1329819 w 1468118"/>
                <a:gd name="connsiteY82" fmla="*/ 966405 h 1697870"/>
                <a:gd name="connsiteX83" fmla="*/ 1295987 w 1468118"/>
                <a:gd name="connsiteY83" fmla="*/ 949396 h 1697870"/>
                <a:gd name="connsiteX84" fmla="*/ 1295617 w 1468118"/>
                <a:gd name="connsiteY84" fmla="*/ 949211 h 1697870"/>
                <a:gd name="connsiteX85" fmla="*/ 1253558 w 1468118"/>
                <a:gd name="connsiteY85" fmla="*/ 927951 h 1697870"/>
                <a:gd name="connsiteX86" fmla="*/ 1255037 w 1468118"/>
                <a:gd name="connsiteY86" fmla="*/ 859454 h 1697870"/>
                <a:gd name="connsiteX87" fmla="*/ 1309483 w 1468118"/>
                <a:gd name="connsiteY87" fmla="*/ 890883 h 1697870"/>
                <a:gd name="connsiteX88" fmla="*/ 1263356 w 1468118"/>
                <a:gd name="connsiteY88" fmla="*/ 911127 h 1697870"/>
                <a:gd name="connsiteX89" fmla="*/ 1262432 w 1468118"/>
                <a:gd name="connsiteY89" fmla="*/ 913530 h 1697870"/>
                <a:gd name="connsiteX90" fmla="*/ 1264096 w 1468118"/>
                <a:gd name="connsiteY90" fmla="*/ 914639 h 1697870"/>
                <a:gd name="connsiteX91" fmla="*/ 1264835 w 1468118"/>
                <a:gd name="connsiteY91" fmla="*/ 914455 h 1697870"/>
                <a:gd name="connsiteX92" fmla="*/ 1314197 w 1468118"/>
                <a:gd name="connsiteY92" fmla="*/ 892824 h 1697870"/>
                <a:gd name="connsiteX93" fmla="*/ 1315307 w 1468118"/>
                <a:gd name="connsiteY93" fmla="*/ 891252 h 1697870"/>
                <a:gd name="connsiteX94" fmla="*/ 1314382 w 1468118"/>
                <a:gd name="connsiteY94" fmla="*/ 889589 h 1697870"/>
                <a:gd name="connsiteX95" fmla="*/ 1255222 w 1468118"/>
                <a:gd name="connsiteY95" fmla="*/ 855479 h 1697870"/>
                <a:gd name="connsiteX96" fmla="*/ 1255406 w 1468118"/>
                <a:gd name="connsiteY96" fmla="*/ 844479 h 1697870"/>
                <a:gd name="connsiteX97" fmla="*/ 1298575 w 1468118"/>
                <a:gd name="connsiteY97" fmla="*/ 825067 h 1697870"/>
                <a:gd name="connsiteX98" fmla="*/ 1299592 w 1468118"/>
                <a:gd name="connsiteY98" fmla="*/ 823588 h 1697870"/>
                <a:gd name="connsiteX99" fmla="*/ 1298853 w 1468118"/>
                <a:gd name="connsiteY99" fmla="*/ 821924 h 1697870"/>
                <a:gd name="connsiteX100" fmla="*/ 1256516 w 1468118"/>
                <a:gd name="connsiteY100" fmla="*/ 792528 h 1697870"/>
                <a:gd name="connsiteX101" fmla="*/ 1256793 w 1468118"/>
                <a:gd name="connsiteY101" fmla="*/ 777923 h 1697870"/>
                <a:gd name="connsiteX102" fmla="*/ 1286743 w 1468118"/>
                <a:gd name="connsiteY102" fmla="*/ 763410 h 1697870"/>
                <a:gd name="connsiteX103" fmla="*/ 1287760 w 1468118"/>
                <a:gd name="connsiteY103" fmla="*/ 761931 h 1697870"/>
                <a:gd name="connsiteX104" fmla="*/ 1287020 w 1468118"/>
                <a:gd name="connsiteY104" fmla="*/ 760360 h 1697870"/>
                <a:gd name="connsiteX105" fmla="*/ 1239230 w 1468118"/>
                <a:gd name="connsiteY105" fmla="*/ 724863 h 1697870"/>
                <a:gd name="connsiteX106" fmla="*/ 1273802 w 1468118"/>
                <a:gd name="connsiteY106" fmla="*/ 707855 h 1697870"/>
                <a:gd name="connsiteX107" fmla="*/ 1274819 w 1468118"/>
                <a:gd name="connsiteY107" fmla="*/ 706468 h 1697870"/>
                <a:gd name="connsiteX108" fmla="*/ 1274171 w 1468118"/>
                <a:gd name="connsiteY108" fmla="*/ 704897 h 1697870"/>
                <a:gd name="connsiteX109" fmla="*/ 1235995 w 1468118"/>
                <a:gd name="connsiteY109" fmla="*/ 674022 h 1697870"/>
                <a:gd name="connsiteX110" fmla="*/ 1268255 w 1468118"/>
                <a:gd name="connsiteY110" fmla="*/ 655904 h 1697870"/>
                <a:gd name="connsiteX111" fmla="*/ 1269180 w 1468118"/>
                <a:gd name="connsiteY111" fmla="*/ 654518 h 1697870"/>
                <a:gd name="connsiteX112" fmla="*/ 1268625 w 1468118"/>
                <a:gd name="connsiteY112" fmla="*/ 652946 h 1697870"/>
                <a:gd name="connsiteX113" fmla="*/ 1233961 w 1468118"/>
                <a:gd name="connsiteY113" fmla="*/ 622441 h 1697870"/>
                <a:gd name="connsiteX114" fmla="*/ 1261785 w 1468118"/>
                <a:gd name="connsiteY114" fmla="*/ 607097 h 1697870"/>
                <a:gd name="connsiteX115" fmla="*/ 1262709 w 1468118"/>
                <a:gd name="connsiteY115" fmla="*/ 605710 h 1697870"/>
                <a:gd name="connsiteX116" fmla="*/ 1262155 w 1468118"/>
                <a:gd name="connsiteY116" fmla="*/ 604139 h 1697870"/>
                <a:gd name="connsiteX117" fmla="*/ 1234793 w 1468118"/>
                <a:gd name="connsiteY117" fmla="*/ 578718 h 1697870"/>
                <a:gd name="connsiteX118" fmla="*/ 1259012 w 1468118"/>
                <a:gd name="connsiteY118" fmla="*/ 563928 h 1697870"/>
                <a:gd name="connsiteX119" fmla="*/ 1259844 w 1468118"/>
                <a:gd name="connsiteY119" fmla="*/ 562634 h 1697870"/>
                <a:gd name="connsiteX120" fmla="*/ 1259289 w 1468118"/>
                <a:gd name="connsiteY120" fmla="*/ 561155 h 1697870"/>
                <a:gd name="connsiteX121" fmla="*/ 1233684 w 1468118"/>
                <a:gd name="connsiteY121" fmla="*/ 536196 h 1697870"/>
                <a:gd name="connsiteX122" fmla="*/ 1234238 w 1468118"/>
                <a:gd name="connsiteY122" fmla="*/ 536011 h 1697870"/>
                <a:gd name="connsiteX123" fmla="*/ 1254020 w 1468118"/>
                <a:gd name="connsiteY123" fmla="*/ 525843 h 1697870"/>
                <a:gd name="connsiteX124" fmla="*/ 1254944 w 1468118"/>
                <a:gd name="connsiteY124" fmla="*/ 524549 h 1697870"/>
                <a:gd name="connsiteX125" fmla="*/ 1254482 w 1468118"/>
                <a:gd name="connsiteY125" fmla="*/ 522978 h 1697870"/>
                <a:gd name="connsiteX126" fmla="*/ 1227490 w 1468118"/>
                <a:gd name="connsiteY126" fmla="*/ 495061 h 1697870"/>
                <a:gd name="connsiteX127" fmla="*/ 1228045 w 1468118"/>
                <a:gd name="connsiteY127" fmla="*/ 495154 h 1697870"/>
                <a:gd name="connsiteX128" fmla="*/ 1229246 w 1468118"/>
                <a:gd name="connsiteY128" fmla="*/ 494599 h 1697870"/>
                <a:gd name="connsiteX129" fmla="*/ 1234608 w 1468118"/>
                <a:gd name="connsiteY129" fmla="*/ 489330 h 1697870"/>
                <a:gd name="connsiteX130" fmla="*/ 1235163 w 1468118"/>
                <a:gd name="connsiteY130" fmla="*/ 488036 h 1697870"/>
                <a:gd name="connsiteX131" fmla="*/ 1234608 w 1468118"/>
                <a:gd name="connsiteY131" fmla="*/ 486742 h 1697870"/>
                <a:gd name="connsiteX132" fmla="*/ 1213070 w 1468118"/>
                <a:gd name="connsiteY132" fmla="*/ 464834 h 1697870"/>
                <a:gd name="connsiteX133" fmla="*/ 1211406 w 1468118"/>
                <a:gd name="connsiteY133" fmla="*/ 459380 h 1697870"/>
                <a:gd name="connsiteX134" fmla="*/ 1214549 w 1468118"/>
                <a:gd name="connsiteY134" fmla="*/ 456977 h 1697870"/>
                <a:gd name="connsiteX135" fmla="*/ 1215288 w 1468118"/>
                <a:gd name="connsiteY135" fmla="*/ 455683 h 1697870"/>
                <a:gd name="connsiteX136" fmla="*/ 1214826 w 1468118"/>
                <a:gd name="connsiteY136" fmla="*/ 454296 h 1697870"/>
                <a:gd name="connsiteX137" fmla="*/ 1207523 w 1468118"/>
                <a:gd name="connsiteY137" fmla="*/ 446624 h 1697870"/>
                <a:gd name="connsiteX138" fmla="*/ 1206599 w 1468118"/>
                <a:gd name="connsiteY138" fmla="*/ 443481 h 1697870"/>
                <a:gd name="connsiteX139" fmla="*/ 1227120 w 1468118"/>
                <a:gd name="connsiteY139" fmla="*/ 429430 h 1697870"/>
                <a:gd name="connsiteX140" fmla="*/ 1227675 w 1468118"/>
                <a:gd name="connsiteY140" fmla="*/ 428875 h 1697870"/>
                <a:gd name="connsiteX141" fmla="*/ 1229524 w 1468118"/>
                <a:gd name="connsiteY141" fmla="*/ 425732 h 1697870"/>
                <a:gd name="connsiteX142" fmla="*/ 1229339 w 1468118"/>
                <a:gd name="connsiteY142" fmla="*/ 423606 h 1697870"/>
                <a:gd name="connsiteX143" fmla="*/ 1080421 w 1468118"/>
                <a:gd name="connsiteY143" fmla="*/ 255276 h 1697870"/>
                <a:gd name="connsiteX144" fmla="*/ 1079219 w 1468118"/>
                <a:gd name="connsiteY144" fmla="*/ 254536 h 1697870"/>
                <a:gd name="connsiteX145" fmla="*/ 1061009 w 1468118"/>
                <a:gd name="connsiteY145" fmla="*/ 270621 h 1697870"/>
                <a:gd name="connsiteX146" fmla="*/ 1025605 w 1468118"/>
                <a:gd name="connsiteY146" fmla="*/ 305193 h 1697870"/>
                <a:gd name="connsiteX147" fmla="*/ 977074 w 1468118"/>
                <a:gd name="connsiteY147" fmla="*/ 353076 h 1697870"/>
                <a:gd name="connsiteX148" fmla="*/ 975041 w 1468118"/>
                <a:gd name="connsiteY148" fmla="*/ 351319 h 1697870"/>
                <a:gd name="connsiteX149" fmla="*/ 968015 w 1468118"/>
                <a:gd name="connsiteY149" fmla="*/ 336992 h 1697870"/>
                <a:gd name="connsiteX150" fmla="*/ 966721 w 1468118"/>
                <a:gd name="connsiteY150" fmla="*/ 336067 h 1697870"/>
                <a:gd name="connsiteX151" fmla="*/ 964595 w 1468118"/>
                <a:gd name="connsiteY151" fmla="*/ 273209 h 1697870"/>
                <a:gd name="connsiteX152" fmla="*/ 966259 w 1468118"/>
                <a:gd name="connsiteY152" fmla="*/ 274503 h 1697870"/>
                <a:gd name="connsiteX153" fmla="*/ 967368 w 1468118"/>
                <a:gd name="connsiteY153" fmla="*/ 274873 h 1697870"/>
                <a:gd name="connsiteX154" fmla="*/ 968755 w 1468118"/>
                <a:gd name="connsiteY154" fmla="*/ 274226 h 1697870"/>
                <a:gd name="connsiteX155" fmla="*/ 968478 w 1468118"/>
                <a:gd name="connsiteY155" fmla="*/ 271730 h 1697870"/>
                <a:gd name="connsiteX156" fmla="*/ 964410 w 1468118"/>
                <a:gd name="connsiteY156" fmla="*/ 268495 h 1697870"/>
                <a:gd name="connsiteX157" fmla="*/ 962931 w 1468118"/>
                <a:gd name="connsiteY157" fmla="*/ 224956 h 1697870"/>
                <a:gd name="connsiteX158" fmla="*/ 965335 w 1468118"/>
                <a:gd name="connsiteY158" fmla="*/ 224771 h 1697870"/>
                <a:gd name="connsiteX159" fmla="*/ 965242 w 1468118"/>
                <a:gd name="connsiteY159" fmla="*/ 222275 h 1697870"/>
                <a:gd name="connsiteX160" fmla="*/ 962839 w 1468118"/>
                <a:gd name="connsiteY160" fmla="*/ 220057 h 1697870"/>
                <a:gd name="connsiteX161" fmla="*/ 961452 w 1468118"/>
                <a:gd name="connsiteY161" fmla="*/ 180771 h 1697870"/>
                <a:gd name="connsiteX162" fmla="*/ 962284 w 1468118"/>
                <a:gd name="connsiteY162" fmla="*/ 180308 h 1697870"/>
                <a:gd name="connsiteX163" fmla="*/ 962284 w 1468118"/>
                <a:gd name="connsiteY163" fmla="*/ 177813 h 1697870"/>
                <a:gd name="connsiteX164" fmla="*/ 961360 w 1468118"/>
                <a:gd name="connsiteY164" fmla="*/ 176981 h 1697870"/>
                <a:gd name="connsiteX165" fmla="*/ 959973 w 1468118"/>
                <a:gd name="connsiteY165" fmla="*/ 137602 h 1697870"/>
                <a:gd name="connsiteX166" fmla="*/ 959604 w 1468118"/>
                <a:gd name="connsiteY166" fmla="*/ 136585 h 1697870"/>
                <a:gd name="connsiteX167" fmla="*/ 951931 w 1468118"/>
                <a:gd name="connsiteY167" fmla="*/ 126971 h 1697870"/>
                <a:gd name="connsiteX168" fmla="*/ 965982 w 1468118"/>
                <a:gd name="connsiteY168" fmla="*/ 108761 h 1697870"/>
                <a:gd name="connsiteX169" fmla="*/ 965982 w 1468118"/>
                <a:gd name="connsiteY169" fmla="*/ 106450 h 1697870"/>
                <a:gd name="connsiteX170" fmla="*/ 925401 w 1468118"/>
                <a:gd name="connsiteY170" fmla="*/ 59306 h 1697870"/>
                <a:gd name="connsiteX171" fmla="*/ 885468 w 1468118"/>
                <a:gd name="connsiteY171" fmla="*/ 25751 h 1697870"/>
                <a:gd name="connsiteX172" fmla="*/ 695230 w 1468118"/>
                <a:gd name="connsiteY172" fmla="*/ 41836 h 1697870"/>
                <a:gd name="connsiteX173" fmla="*/ 656405 w 1468118"/>
                <a:gd name="connsiteY173" fmla="*/ 77147 h 1697870"/>
                <a:gd name="connsiteX174" fmla="*/ 656036 w 1468118"/>
                <a:gd name="connsiteY174" fmla="*/ 77609 h 1697870"/>
                <a:gd name="connsiteX175" fmla="*/ 497134 w 1468118"/>
                <a:gd name="connsiteY175" fmla="*/ 348177 h 1697870"/>
                <a:gd name="connsiteX176" fmla="*/ 497226 w 1468118"/>
                <a:gd name="connsiteY176" fmla="*/ 350210 h 1697870"/>
                <a:gd name="connsiteX177" fmla="*/ 509798 w 1468118"/>
                <a:gd name="connsiteY177" fmla="*/ 366295 h 1697870"/>
                <a:gd name="connsiteX178" fmla="*/ 400074 w 1468118"/>
                <a:gd name="connsiteY178" fmla="*/ 545625 h 1697870"/>
                <a:gd name="connsiteX179" fmla="*/ 399796 w 1468118"/>
                <a:gd name="connsiteY179" fmla="*/ 546457 h 1697870"/>
                <a:gd name="connsiteX180" fmla="*/ 398595 w 1468118"/>
                <a:gd name="connsiteY180" fmla="*/ 566794 h 1697870"/>
                <a:gd name="connsiteX181" fmla="*/ 353947 w 1468118"/>
                <a:gd name="connsiteY181" fmla="*/ 646845 h 1697870"/>
                <a:gd name="connsiteX182" fmla="*/ 353762 w 1468118"/>
                <a:gd name="connsiteY182" fmla="*/ 647123 h 1697870"/>
                <a:gd name="connsiteX183" fmla="*/ 289517 w 1468118"/>
                <a:gd name="connsiteY183" fmla="*/ 845680 h 1697870"/>
                <a:gd name="connsiteX184" fmla="*/ 85783 w 1468118"/>
                <a:gd name="connsiteY184" fmla="*/ 1219779 h 1697870"/>
                <a:gd name="connsiteX185" fmla="*/ 85783 w 1468118"/>
                <a:gd name="connsiteY185" fmla="*/ 1219779 h 1697870"/>
                <a:gd name="connsiteX186" fmla="*/ 85598 w 1468118"/>
                <a:gd name="connsiteY186" fmla="*/ 1220149 h 1697870"/>
                <a:gd name="connsiteX187" fmla="*/ 85598 w 1468118"/>
                <a:gd name="connsiteY187" fmla="*/ 1220149 h 1697870"/>
                <a:gd name="connsiteX188" fmla="*/ 85598 w 1468118"/>
                <a:gd name="connsiteY188" fmla="*/ 1220518 h 1697870"/>
                <a:gd name="connsiteX189" fmla="*/ 85598 w 1468118"/>
                <a:gd name="connsiteY189" fmla="*/ 1220518 h 1697870"/>
                <a:gd name="connsiteX190" fmla="*/ 85598 w 1468118"/>
                <a:gd name="connsiteY190" fmla="*/ 1220796 h 1697870"/>
                <a:gd name="connsiteX191" fmla="*/ 85598 w 1468118"/>
                <a:gd name="connsiteY191" fmla="*/ 1220796 h 1697870"/>
                <a:gd name="connsiteX192" fmla="*/ 85598 w 1468118"/>
                <a:gd name="connsiteY192" fmla="*/ 1220888 h 1697870"/>
                <a:gd name="connsiteX193" fmla="*/ 85690 w 1468118"/>
                <a:gd name="connsiteY193" fmla="*/ 1221258 h 1697870"/>
                <a:gd name="connsiteX194" fmla="*/ 85690 w 1468118"/>
                <a:gd name="connsiteY194" fmla="*/ 1221258 h 1697870"/>
                <a:gd name="connsiteX195" fmla="*/ 85690 w 1468118"/>
                <a:gd name="connsiteY195" fmla="*/ 1221258 h 1697870"/>
                <a:gd name="connsiteX196" fmla="*/ 85875 w 1468118"/>
                <a:gd name="connsiteY196" fmla="*/ 1221535 h 1697870"/>
                <a:gd name="connsiteX197" fmla="*/ 85875 w 1468118"/>
                <a:gd name="connsiteY197" fmla="*/ 1221535 h 1697870"/>
                <a:gd name="connsiteX198" fmla="*/ 86153 w 1468118"/>
                <a:gd name="connsiteY198" fmla="*/ 1221812 h 1697870"/>
                <a:gd name="connsiteX199" fmla="*/ 86153 w 1468118"/>
                <a:gd name="connsiteY199" fmla="*/ 1221812 h 1697870"/>
                <a:gd name="connsiteX200" fmla="*/ 86522 w 1468118"/>
                <a:gd name="connsiteY200" fmla="*/ 1221997 h 1697870"/>
                <a:gd name="connsiteX201" fmla="*/ 86522 w 1468118"/>
                <a:gd name="connsiteY201" fmla="*/ 1221997 h 1697870"/>
                <a:gd name="connsiteX202" fmla="*/ 86892 w 1468118"/>
                <a:gd name="connsiteY202" fmla="*/ 1221997 h 1697870"/>
                <a:gd name="connsiteX203" fmla="*/ 181826 w 1468118"/>
                <a:gd name="connsiteY203" fmla="*/ 1231518 h 1697870"/>
                <a:gd name="connsiteX204" fmla="*/ 158624 w 1468118"/>
                <a:gd name="connsiteY204" fmla="*/ 1309906 h 1697870"/>
                <a:gd name="connsiteX205" fmla="*/ 138103 w 1468118"/>
                <a:gd name="connsiteY205" fmla="*/ 1312310 h 1697870"/>
                <a:gd name="connsiteX206" fmla="*/ 97800 w 1468118"/>
                <a:gd name="connsiteY206" fmla="*/ 1316377 h 1697870"/>
                <a:gd name="connsiteX207" fmla="*/ 124515 w 1468118"/>
                <a:gd name="connsiteY207" fmla="*/ 1270712 h 1697870"/>
                <a:gd name="connsiteX208" fmla="*/ 135053 w 1468118"/>
                <a:gd name="connsiteY208" fmla="*/ 1270712 h 1697870"/>
                <a:gd name="connsiteX209" fmla="*/ 136162 w 1468118"/>
                <a:gd name="connsiteY209" fmla="*/ 1270343 h 1697870"/>
                <a:gd name="connsiteX210" fmla="*/ 168330 w 1468118"/>
                <a:gd name="connsiteY210" fmla="*/ 1243443 h 1697870"/>
                <a:gd name="connsiteX211" fmla="*/ 168885 w 1468118"/>
                <a:gd name="connsiteY211" fmla="*/ 1241502 h 1697870"/>
                <a:gd name="connsiteX212" fmla="*/ 167221 w 1468118"/>
                <a:gd name="connsiteY212" fmla="*/ 1240300 h 1697870"/>
                <a:gd name="connsiteX213" fmla="*/ 155759 w 1468118"/>
                <a:gd name="connsiteY213" fmla="*/ 1240300 h 1697870"/>
                <a:gd name="connsiteX214" fmla="*/ 140969 w 1468118"/>
                <a:gd name="connsiteY214" fmla="*/ 1239561 h 1697870"/>
                <a:gd name="connsiteX215" fmla="*/ 123960 w 1468118"/>
                <a:gd name="connsiteY215" fmla="*/ 1239930 h 1697870"/>
                <a:gd name="connsiteX216" fmla="*/ 90590 w 1468118"/>
                <a:gd name="connsiteY216" fmla="*/ 1239745 h 1697870"/>
                <a:gd name="connsiteX217" fmla="*/ 17286 w 1468118"/>
                <a:gd name="connsiteY217" fmla="*/ 1208963 h 1697870"/>
                <a:gd name="connsiteX218" fmla="*/ 8319 w 1468118"/>
                <a:gd name="connsiteY218" fmla="*/ 1201291 h 1697870"/>
                <a:gd name="connsiteX219" fmla="*/ 6378 w 1468118"/>
                <a:gd name="connsiteY219" fmla="*/ 1201014 h 1697870"/>
                <a:gd name="connsiteX220" fmla="*/ 5361 w 1468118"/>
                <a:gd name="connsiteY220" fmla="*/ 1202678 h 1697870"/>
                <a:gd name="connsiteX221" fmla="*/ 5361 w 1468118"/>
                <a:gd name="connsiteY221" fmla="*/ 1252502 h 1697870"/>
                <a:gd name="connsiteX222" fmla="*/ 13219 w 1468118"/>
                <a:gd name="connsiteY222" fmla="*/ 1257771 h 1697870"/>
                <a:gd name="connsiteX223" fmla="*/ 10261 w 1468118"/>
                <a:gd name="connsiteY223" fmla="*/ 1453648 h 1697870"/>
                <a:gd name="connsiteX224" fmla="*/ 1479 w 1468118"/>
                <a:gd name="connsiteY224" fmla="*/ 1453648 h 1697870"/>
                <a:gd name="connsiteX225" fmla="*/ 1109 w 1468118"/>
                <a:gd name="connsiteY225" fmla="*/ 1453648 h 1697870"/>
                <a:gd name="connsiteX226" fmla="*/ 1017 w 1468118"/>
                <a:gd name="connsiteY226" fmla="*/ 1453648 h 1697870"/>
                <a:gd name="connsiteX227" fmla="*/ 832 w 1468118"/>
                <a:gd name="connsiteY227" fmla="*/ 1453648 h 1697870"/>
                <a:gd name="connsiteX228" fmla="*/ 740 w 1468118"/>
                <a:gd name="connsiteY228" fmla="*/ 1453648 h 1697870"/>
                <a:gd name="connsiteX229" fmla="*/ 555 w 1468118"/>
                <a:gd name="connsiteY229" fmla="*/ 1453740 h 1697870"/>
                <a:gd name="connsiteX230" fmla="*/ 555 w 1468118"/>
                <a:gd name="connsiteY230" fmla="*/ 1453740 h 1697870"/>
                <a:gd name="connsiteX231" fmla="*/ 277 w 1468118"/>
                <a:gd name="connsiteY231" fmla="*/ 1453925 h 1697870"/>
                <a:gd name="connsiteX232" fmla="*/ 277 w 1468118"/>
                <a:gd name="connsiteY232" fmla="*/ 1453925 h 1697870"/>
                <a:gd name="connsiteX233" fmla="*/ 92 w 1468118"/>
                <a:gd name="connsiteY233" fmla="*/ 1454110 h 1697870"/>
                <a:gd name="connsiteX234" fmla="*/ 92 w 1468118"/>
                <a:gd name="connsiteY234" fmla="*/ 1454110 h 1697870"/>
                <a:gd name="connsiteX235" fmla="*/ 0 w 1468118"/>
                <a:gd name="connsiteY235" fmla="*/ 1454295 h 1697870"/>
                <a:gd name="connsiteX236" fmla="*/ 0 w 1468118"/>
                <a:gd name="connsiteY236" fmla="*/ 1454388 h 1697870"/>
                <a:gd name="connsiteX237" fmla="*/ 0 w 1468118"/>
                <a:gd name="connsiteY237" fmla="*/ 1454388 h 1697870"/>
                <a:gd name="connsiteX238" fmla="*/ 0 w 1468118"/>
                <a:gd name="connsiteY238" fmla="*/ 1454572 h 1697870"/>
                <a:gd name="connsiteX239" fmla="*/ 0 w 1468118"/>
                <a:gd name="connsiteY239" fmla="*/ 1454572 h 1697870"/>
                <a:gd name="connsiteX240" fmla="*/ 0 w 1468118"/>
                <a:gd name="connsiteY240" fmla="*/ 1454850 h 1697870"/>
                <a:gd name="connsiteX241" fmla="*/ 0 w 1468118"/>
                <a:gd name="connsiteY241" fmla="*/ 1454850 h 1697870"/>
                <a:gd name="connsiteX242" fmla="*/ 0 w 1468118"/>
                <a:gd name="connsiteY242" fmla="*/ 1461043 h 1697870"/>
                <a:gd name="connsiteX243" fmla="*/ 555 w 1468118"/>
                <a:gd name="connsiteY243" fmla="*/ 1462337 h 1697870"/>
                <a:gd name="connsiteX244" fmla="*/ 153355 w 1468118"/>
                <a:gd name="connsiteY244" fmla="*/ 1601550 h 1697870"/>
                <a:gd name="connsiteX245" fmla="*/ 255130 w 1468118"/>
                <a:gd name="connsiteY245" fmla="*/ 1665332 h 1697870"/>
                <a:gd name="connsiteX246" fmla="*/ 399796 w 1468118"/>
                <a:gd name="connsiteY246" fmla="*/ 1694450 h 1697870"/>
                <a:gd name="connsiteX247" fmla="*/ 491310 w 1468118"/>
                <a:gd name="connsiteY247" fmla="*/ 1697870 h 1697870"/>
                <a:gd name="connsiteX248" fmla="*/ 558698 w 1468118"/>
                <a:gd name="connsiteY248" fmla="*/ 1696391 h 1697870"/>
                <a:gd name="connsiteX249" fmla="*/ 739785 w 1468118"/>
                <a:gd name="connsiteY249" fmla="*/ 1679752 h 1697870"/>
                <a:gd name="connsiteX250" fmla="*/ 739970 w 1468118"/>
                <a:gd name="connsiteY250" fmla="*/ 1679752 h 1697870"/>
                <a:gd name="connsiteX251" fmla="*/ 1070992 w 1468118"/>
                <a:gd name="connsiteY251" fmla="*/ 1594617 h 1697870"/>
                <a:gd name="connsiteX252" fmla="*/ 1072378 w 1468118"/>
                <a:gd name="connsiteY252" fmla="*/ 1592860 h 1697870"/>
                <a:gd name="connsiteX253" fmla="*/ 1072378 w 1468118"/>
                <a:gd name="connsiteY253" fmla="*/ 1586112 h 1697870"/>
                <a:gd name="connsiteX254" fmla="*/ 1070622 w 1468118"/>
                <a:gd name="connsiteY254" fmla="*/ 1584356 h 1697870"/>
                <a:gd name="connsiteX255" fmla="*/ 1069698 w 1468118"/>
                <a:gd name="connsiteY255" fmla="*/ 1584633 h 1697870"/>
                <a:gd name="connsiteX256" fmla="*/ 1069698 w 1468118"/>
                <a:gd name="connsiteY256" fmla="*/ 1584633 h 1697870"/>
                <a:gd name="connsiteX257" fmla="*/ 1069143 w 1468118"/>
                <a:gd name="connsiteY257" fmla="*/ 1582877 h 1697870"/>
                <a:gd name="connsiteX258" fmla="*/ 1040857 w 1468118"/>
                <a:gd name="connsiteY258" fmla="*/ 1558473 h 1697870"/>
                <a:gd name="connsiteX259" fmla="*/ 1039932 w 1468118"/>
                <a:gd name="connsiteY259" fmla="*/ 1558104 h 1697870"/>
                <a:gd name="connsiteX260" fmla="*/ 799685 w 1468118"/>
                <a:gd name="connsiteY260" fmla="*/ 1521590 h 1697870"/>
                <a:gd name="connsiteX261" fmla="*/ 1027546 w 1468118"/>
                <a:gd name="connsiteY261" fmla="*/ 1489792 h 1697870"/>
                <a:gd name="connsiteX262" fmla="*/ 1360601 w 1468118"/>
                <a:gd name="connsiteY262" fmla="*/ 1515304 h 1697870"/>
                <a:gd name="connsiteX263" fmla="*/ 1361156 w 1468118"/>
                <a:gd name="connsiteY263" fmla="*/ 1515304 h 1697870"/>
                <a:gd name="connsiteX264" fmla="*/ 1424569 w 1468118"/>
                <a:gd name="connsiteY264" fmla="*/ 1499128 h 1697870"/>
                <a:gd name="connsiteX265" fmla="*/ 1435107 w 1468118"/>
                <a:gd name="connsiteY265" fmla="*/ 1491086 h 1697870"/>
                <a:gd name="connsiteX266" fmla="*/ 1435569 w 1468118"/>
                <a:gd name="connsiteY266" fmla="*/ 1491363 h 1697870"/>
                <a:gd name="connsiteX267" fmla="*/ 1436124 w 1468118"/>
                <a:gd name="connsiteY267" fmla="*/ 1491363 h 1697870"/>
                <a:gd name="connsiteX268" fmla="*/ 1436956 w 1468118"/>
                <a:gd name="connsiteY268" fmla="*/ 1491178 h 1697870"/>
                <a:gd name="connsiteX269" fmla="*/ 1442225 w 1468118"/>
                <a:gd name="connsiteY269" fmla="*/ 1488312 h 1697870"/>
                <a:gd name="connsiteX270" fmla="*/ 1443057 w 1468118"/>
                <a:gd name="connsiteY270" fmla="*/ 1486094 h 1697870"/>
                <a:gd name="connsiteX271" fmla="*/ 1434460 w 1468118"/>
                <a:gd name="connsiteY271" fmla="*/ 1463169 h 1697870"/>
                <a:gd name="connsiteX272" fmla="*/ 1446662 w 1468118"/>
                <a:gd name="connsiteY272" fmla="*/ 1463169 h 1697870"/>
                <a:gd name="connsiteX273" fmla="*/ 1450729 w 1468118"/>
                <a:gd name="connsiteY273" fmla="*/ 1474354 h 1697870"/>
                <a:gd name="connsiteX274" fmla="*/ 1451191 w 1468118"/>
                <a:gd name="connsiteY274" fmla="*/ 1475094 h 1697870"/>
                <a:gd name="connsiteX275" fmla="*/ 1456553 w 1468118"/>
                <a:gd name="connsiteY275" fmla="*/ 1479993 h 1697870"/>
                <a:gd name="connsiteX276" fmla="*/ 1459511 w 1468118"/>
                <a:gd name="connsiteY276" fmla="*/ 1485632 h 1697870"/>
                <a:gd name="connsiteX277" fmla="*/ 1460527 w 1468118"/>
                <a:gd name="connsiteY277" fmla="*/ 1486464 h 1697870"/>
                <a:gd name="connsiteX278" fmla="*/ 1461082 w 1468118"/>
                <a:gd name="connsiteY278" fmla="*/ 1486464 h 1697870"/>
                <a:gd name="connsiteX279" fmla="*/ 1461914 w 1468118"/>
                <a:gd name="connsiteY279" fmla="*/ 1486279 h 1697870"/>
                <a:gd name="connsiteX280" fmla="*/ 1467183 w 1468118"/>
                <a:gd name="connsiteY280" fmla="*/ 1483413 h 1697870"/>
                <a:gd name="connsiteX281" fmla="*/ 1468015 w 1468118"/>
                <a:gd name="connsiteY281" fmla="*/ 1481195 h 1697870"/>
                <a:gd name="connsiteX282" fmla="*/ 1436956 w 1468118"/>
                <a:gd name="connsiteY282" fmla="*/ 1411958 h 1697870"/>
                <a:gd name="connsiteX283" fmla="*/ 1428913 w 1468118"/>
                <a:gd name="connsiteY283" fmla="*/ 1404563 h 1697870"/>
                <a:gd name="connsiteX284" fmla="*/ 1428266 w 1468118"/>
                <a:gd name="connsiteY284" fmla="*/ 1402807 h 1697870"/>
                <a:gd name="connsiteX285" fmla="*/ 1433535 w 1468118"/>
                <a:gd name="connsiteY285" fmla="*/ 1407799 h 1697870"/>
                <a:gd name="connsiteX286" fmla="*/ 1436956 w 1468118"/>
                <a:gd name="connsiteY286" fmla="*/ 1411958 h 1697870"/>
                <a:gd name="connsiteX287" fmla="*/ 1438250 w 1468118"/>
                <a:gd name="connsiteY287" fmla="*/ 1483413 h 1697870"/>
                <a:gd name="connsiteX288" fmla="*/ 1438065 w 1468118"/>
                <a:gd name="connsiteY288" fmla="*/ 1483413 h 1697870"/>
                <a:gd name="connsiteX289" fmla="*/ 1433905 w 1468118"/>
                <a:gd name="connsiteY289" fmla="*/ 1482119 h 1697870"/>
                <a:gd name="connsiteX290" fmla="*/ 1428913 w 1468118"/>
                <a:gd name="connsiteY290" fmla="*/ 1477590 h 1697870"/>
                <a:gd name="connsiteX291" fmla="*/ 1406821 w 1468118"/>
                <a:gd name="connsiteY291" fmla="*/ 1417505 h 1697870"/>
                <a:gd name="connsiteX292" fmla="*/ 1413569 w 1468118"/>
                <a:gd name="connsiteY292" fmla="*/ 1421017 h 1697870"/>
                <a:gd name="connsiteX293" fmla="*/ 1414678 w 1468118"/>
                <a:gd name="connsiteY293" fmla="*/ 1420832 h 1697870"/>
                <a:gd name="connsiteX294" fmla="*/ 1420686 w 1468118"/>
                <a:gd name="connsiteY294" fmla="*/ 1436732 h 1697870"/>
                <a:gd name="connsiteX295" fmla="*/ 1420686 w 1468118"/>
                <a:gd name="connsiteY295" fmla="*/ 1436732 h 1697870"/>
                <a:gd name="connsiteX296" fmla="*/ 1438250 w 1468118"/>
                <a:gd name="connsiteY296" fmla="*/ 1483506 h 1697870"/>
                <a:gd name="connsiteX297" fmla="*/ 519504 w 1468118"/>
                <a:gd name="connsiteY297" fmla="*/ 1561616 h 1697870"/>
                <a:gd name="connsiteX298" fmla="*/ 520798 w 1468118"/>
                <a:gd name="connsiteY298" fmla="*/ 1565221 h 1697870"/>
                <a:gd name="connsiteX299" fmla="*/ 438251 w 1468118"/>
                <a:gd name="connsiteY299" fmla="*/ 1577978 h 1697870"/>
                <a:gd name="connsiteX300" fmla="*/ 438251 w 1468118"/>
                <a:gd name="connsiteY300" fmla="*/ 1577978 h 1697870"/>
                <a:gd name="connsiteX301" fmla="*/ 439175 w 1468118"/>
                <a:gd name="connsiteY301" fmla="*/ 1576591 h 1697870"/>
                <a:gd name="connsiteX302" fmla="*/ 447495 w 1468118"/>
                <a:gd name="connsiteY302" fmla="*/ 1515489 h 1697870"/>
                <a:gd name="connsiteX303" fmla="*/ 450083 w 1468118"/>
                <a:gd name="connsiteY303" fmla="*/ 1518078 h 1697870"/>
                <a:gd name="connsiteX304" fmla="*/ 451377 w 1468118"/>
                <a:gd name="connsiteY304" fmla="*/ 1518632 h 1697870"/>
                <a:gd name="connsiteX305" fmla="*/ 451562 w 1468118"/>
                <a:gd name="connsiteY305" fmla="*/ 1518632 h 1697870"/>
                <a:gd name="connsiteX306" fmla="*/ 523941 w 1468118"/>
                <a:gd name="connsiteY306" fmla="*/ 1510867 h 1697870"/>
                <a:gd name="connsiteX307" fmla="*/ 524403 w 1468118"/>
                <a:gd name="connsiteY307" fmla="*/ 1510775 h 1697870"/>
                <a:gd name="connsiteX308" fmla="*/ 521076 w 1468118"/>
                <a:gd name="connsiteY308" fmla="*/ 1543960 h 1697870"/>
                <a:gd name="connsiteX309" fmla="*/ 521076 w 1468118"/>
                <a:gd name="connsiteY309" fmla="*/ 1543960 h 1697870"/>
                <a:gd name="connsiteX310" fmla="*/ 519412 w 1468118"/>
                <a:gd name="connsiteY310" fmla="*/ 1560692 h 1697870"/>
                <a:gd name="connsiteX311" fmla="*/ 519504 w 1468118"/>
                <a:gd name="connsiteY311" fmla="*/ 1561431 h 1697870"/>
                <a:gd name="connsiteX312" fmla="*/ 318173 w 1468118"/>
                <a:gd name="connsiteY312" fmla="*/ 1512254 h 1697870"/>
                <a:gd name="connsiteX313" fmla="*/ 319375 w 1468118"/>
                <a:gd name="connsiteY313" fmla="*/ 1507077 h 1697870"/>
                <a:gd name="connsiteX314" fmla="*/ 319375 w 1468118"/>
                <a:gd name="connsiteY314" fmla="*/ 1507077 h 1697870"/>
                <a:gd name="connsiteX315" fmla="*/ 319375 w 1468118"/>
                <a:gd name="connsiteY315" fmla="*/ 1506430 h 1697870"/>
                <a:gd name="connsiteX316" fmla="*/ 333333 w 1468118"/>
                <a:gd name="connsiteY316" fmla="*/ 1440522 h 1697870"/>
                <a:gd name="connsiteX317" fmla="*/ 362081 w 1468118"/>
                <a:gd name="connsiteY317" fmla="*/ 1442371 h 1697870"/>
                <a:gd name="connsiteX318" fmla="*/ 346274 w 1468118"/>
                <a:gd name="connsiteY318" fmla="*/ 1518263 h 1697870"/>
                <a:gd name="connsiteX319" fmla="*/ 318173 w 1468118"/>
                <a:gd name="connsiteY319" fmla="*/ 1512347 h 1697870"/>
                <a:gd name="connsiteX320" fmla="*/ 257626 w 1468118"/>
                <a:gd name="connsiteY320" fmla="*/ 1362226 h 1697870"/>
                <a:gd name="connsiteX321" fmla="*/ 256332 w 1468118"/>
                <a:gd name="connsiteY321" fmla="*/ 1361672 h 1697870"/>
                <a:gd name="connsiteX322" fmla="*/ 241634 w 1468118"/>
                <a:gd name="connsiteY322" fmla="*/ 1361672 h 1697870"/>
                <a:gd name="connsiteX323" fmla="*/ 265761 w 1468118"/>
                <a:gd name="connsiteY323" fmla="*/ 1266922 h 1697870"/>
                <a:gd name="connsiteX324" fmla="*/ 291736 w 1468118"/>
                <a:gd name="connsiteY324" fmla="*/ 1351504 h 1697870"/>
                <a:gd name="connsiteX325" fmla="*/ 281105 w 1468118"/>
                <a:gd name="connsiteY325" fmla="*/ 1355756 h 1697870"/>
                <a:gd name="connsiteX326" fmla="*/ 280088 w 1468118"/>
                <a:gd name="connsiteY326" fmla="*/ 1356957 h 1697870"/>
                <a:gd name="connsiteX327" fmla="*/ 263542 w 1468118"/>
                <a:gd name="connsiteY327" fmla="*/ 1419261 h 1697870"/>
                <a:gd name="connsiteX328" fmla="*/ 263542 w 1468118"/>
                <a:gd name="connsiteY328" fmla="*/ 1419261 h 1697870"/>
                <a:gd name="connsiteX329" fmla="*/ 263542 w 1468118"/>
                <a:gd name="connsiteY329" fmla="*/ 1419261 h 1697870"/>
                <a:gd name="connsiteX330" fmla="*/ 261231 w 1468118"/>
                <a:gd name="connsiteY330" fmla="*/ 1427858 h 1697870"/>
                <a:gd name="connsiteX331" fmla="*/ 260676 w 1468118"/>
                <a:gd name="connsiteY331" fmla="*/ 1427858 h 1697870"/>
                <a:gd name="connsiteX332" fmla="*/ 252357 w 1468118"/>
                <a:gd name="connsiteY332" fmla="*/ 1426194 h 1697870"/>
                <a:gd name="connsiteX333" fmla="*/ 258181 w 1468118"/>
                <a:gd name="connsiteY333" fmla="*/ 1363521 h 1697870"/>
                <a:gd name="connsiteX334" fmla="*/ 257718 w 1468118"/>
                <a:gd name="connsiteY334" fmla="*/ 1362134 h 1697870"/>
                <a:gd name="connsiteX335" fmla="*/ 331577 w 1468118"/>
                <a:gd name="connsiteY335" fmla="*/ 727544 h 1697870"/>
                <a:gd name="connsiteX336" fmla="*/ 561656 w 1468118"/>
                <a:gd name="connsiteY336" fmla="*/ 361488 h 1697870"/>
                <a:gd name="connsiteX337" fmla="*/ 535866 w 1468118"/>
                <a:gd name="connsiteY337" fmla="*/ 451523 h 1697870"/>
                <a:gd name="connsiteX338" fmla="*/ 535588 w 1468118"/>
                <a:gd name="connsiteY338" fmla="*/ 451245 h 1697870"/>
                <a:gd name="connsiteX339" fmla="*/ 533093 w 1468118"/>
                <a:gd name="connsiteY339" fmla="*/ 451708 h 1697870"/>
                <a:gd name="connsiteX340" fmla="*/ 520244 w 1468118"/>
                <a:gd name="connsiteY340" fmla="*/ 470565 h 1697870"/>
                <a:gd name="connsiteX341" fmla="*/ 536051 w 1468118"/>
                <a:gd name="connsiteY341" fmla="*/ 445607 h 1697870"/>
                <a:gd name="connsiteX342" fmla="*/ 535496 w 1468118"/>
                <a:gd name="connsiteY342" fmla="*/ 443111 h 1697870"/>
                <a:gd name="connsiteX343" fmla="*/ 533000 w 1468118"/>
                <a:gd name="connsiteY343" fmla="*/ 443665 h 1697870"/>
                <a:gd name="connsiteX344" fmla="*/ 460991 w 1468118"/>
                <a:gd name="connsiteY344" fmla="*/ 557642 h 1697870"/>
                <a:gd name="connsiteX345" fmla="*/ 318913 w 1468118"/>
                <a:gd name="connsiteY345" fmla="*/ 766276 h 1697870"/>
                <a:gd name="connsiteX346" fmla="*/ 331484 w 1468118"/>
                <a:gd name="connsiteY346" fmla="*/ 727544 h 1697870"/>
                <a:gd name="connsiteX347" fmla="*/ 954427 w 1468118"/>
                <a:gd name="connsiteY347" fmla="*/ 135291 h 1697870"/>
                <a:gd name="connsiteX348" fmla="*/ 936124 w 1468118"/>
                <a:gd name="connsiteY348" fmla="*/ 146846 h 1697870"/>
                <a:gd name="connsiteX349" fmla="*/ 914863 w 1468118"/>
                <a:gd name="connsiteY349" fmla="*/ 85744 h 1697870"/>
                <a:gd name="connsiteX350" fmla="*/ 954335 w 1468118"/>
                <a:gd name="connsiteY350" fmla="*/ 135291 h 1697870"/>
                <a:gd name="connsiteX351" fmla="*/ 908393 w 1468118"/>
                <a:gd name="connsiteY351" fmla="*/ 77702 h 1697870"/>
                <a:gd name="connsiteX352" fmla="*/ 933074 w 1468118"/>
                <a:gd name="connsiteY352" fmla="*/ 148787 h 1697870"/>
                <a:gd name="connsiteX353" fmla="*/ 932519 w 1468118"/>
                <a:gd name="connsiteY353" fmla="*/ 149157 h 1697870"/>
                <a:gd name="connsiteX354" fmla="*/ 875485 w 1468118"/>
                <a:gd name="connsiteY354" fmla="*/ 95080 h 1697870"/>
                <a:gd name="connsiteX355" fmla="*/ 875485 w 1468118"/>
                <a:gd name="connsiteY355" fmla="*/ 95080 h 1697870"/>
                <a:gd name="connsiteX356" fmla="*/ 875207 w 1468118"/>
                <a:gd name="connsiteY356" fmla="*/ 94895 h 1697870"/>
                <a:gd name="connsiteX357" fmla="*/ 875207 w 1468118"/>
                <a:gd name="connsiteY357" fmla="*/ 94895 h 1697870"/>
                <a:gd name="connsiteX358" fmla="*/ 874837 w 1468118"/>
                <a:gd name="connsiteY358" fmla="*/ 94710 h 1697870"/>
                <a:gd name="connsiteX359" fmla="*/ 874837 w 1468118"/>
                <a:gd name="connsiteY359" fmla="*/ 94710 h 1697870"/>
                <a:gd name="connsiteX360" fmla="*/ 874837 w 1468118"/>
                <a:gd name="connsiteY360" fmla="*/ 94710 h 1697870"/>
                <a:gd name="connsiteX361" fmla="*/ 791458 w 1468118"/>
                <a:gd name="connsiteY361" fmla="*/ 77609 h 1697870"/>
                <a:gd name="connsiteX362" fmla="*/ 791458 w 1468118"/>
                <a:gd name="connsiteY362" fmla="*/ 77609 h 1697870"/>
                <a:gd name="connsiteX363" fmla="*/ 791273 w 1468118"/>
                <a:gd name="connsiteY363" fmla="*/ 77609 h 1697870"/>
                <a:gd name="connsiteX364" fmla="*/ 791273 w 1468118"/>
                <a:gd name="connsiteY364" fmla="*/ 77609 h 1697870"/>
                <a:gd name="connsiteX365" fmla="*/ 790903 w 1468118"/>
                <a:gd name="connsiteY365" fmla="*/ 77609 h 1697870"/>
                <a:gd name="connsiteX366" fmla="*/ 710759 w 1468118"/>
                <a:gd name="connsiteY366" fmla="*/ 100904 h 1697870"/>
                <a:gd name="connsiteX367" fmla="*/ 687927 w 1468118"/>
                <a:gd name="connsiteY367" fmla="*/ 86206 h 1697870"/>
                <a:gd name="connsiteX368" fmla="*/ 759105 w 1468118"/>
                <a:gd name="connsiteY368" fmla="*/ 41651 h 1697870"/>
                <a:gd name="connsiteX369" fmla="*/ 841282 w 1468118"/>
                <a:gd name="connsiteY369" fmla="*/ 41651 h 1697870"/>
                <a:gd name="connsiteX370" fmla="*/ 908855 w 1468118"/>
                <a:gd name="connsiteY370" fmla="*/ 77702 h 1697870"/>
                <a:gd name="connsiteX371" fmla="*/ 958864 w 1468118"/>
                <a:gd name="connsiteY371" fmla="*/ 212200 h 1697870"/>
                <a:gd name="connsiteX372" fmla="*/ 941670 w 1468118"/>
                <a:gd name="connsiteY372" fmla="*/ 162653 h 1697870"/>
                <a:gd name="connsiteX373" fmla="*/ 957662 w 1468118"/>
                <a:gd name="connsiteY373" fmla="*/ 177813 h 1697870"/>
                <a:gd name="connsiteX374" fmla="*/ 958864 w 1468118"/>
                <a:gd name="connsiteY374" fmla="*/ 212107 h 1697870"/>
                <a:gd name="connsiteX375" fmla="*/ 1214456 w 1468118"/>
                <a:gd name="connsiteY375" fmla="*/ 481195 h 1697870"/>
                <a:gd name="connsiteX376" fmla="*/ 1184968 w 1468118"/>
                <a:gd name="connsiteY376" fmla="*/ 450691 h 1697870"/>
                <a:gd name="connsiteX377" fmla="*/ 1184968 w 1468118"/>
                <a:gd name="connsiteY377" fmla="*/ 450506 h 1697870"/>
                <a:gd name="connsiteX378" fmla="*/ 1184968 w 1468118"/>
                <a:gd name="connsiteY378" fmla="*/ 450414 h 1697870"/>
                <a:gd name="connsiteX379" fmla="*/ 1184968 w 1468118"/>
                <a:gd name="connsiteY379" fmla="*/ 450229 h 1697870"/>
                <a:gd name="connsiteX380" fmla="*/ 1184968 w 1468118"/>
                <a:gd name="connsiteY380" fmla="*/ 450136 h 1697870"/>
                <a:gd name="connsiteX381" fmla="*/ 1184968 w 1468118"/>
                <a:gd name="connsiteY381" fmla="*/ 450136 h 1697870"/>
                <a:gd name="connsiteX382" fmla="*/ 1183027 w 1468118"/>
                <a:gd name="connsiteY382" fmla="*/ 438951 h 1697870"/>
                <a:gd name="connsiteX383" fmla="*/ 1209927 w 1468118"/>
                <a:gd name="connsiteY383" fmla="*/ 466405 h 1697870"/>
                <a:gd name="connsiteX384" fmla="*/ 1214456 w 1468118"/>
                <a:gd name="connsiteY384" fmla="*/ 481288 h 1697870"/>
                <a:gd name="connsiteX385" fmla="*/ 1232759 w 1468118"/>
                <a:gd name="connsiteY385" fmla="*/ 581399 h 1697870"/>
                <a:gd name="connsiteX386" fmla="*/ 1226935 w 1468118"/>
                <a:gd name="connsiteY386" fmla="*/ 615786 h 1697870"/>
                <a:gd name="connsiteX387" fmla="*/ 1191162 w 1468118"/>
                <a:gd name="connsiteY387" fmla="*/ 584264 h 1697870"/>
                <a:gd name="connsiteX388" fmla="*/ 1197817 w 1468118"/>
                <a:gd name="connsiteY388" fmla="*/ 548860 h 1697870"/>
                <a:gd name="connsiteX389" fmla="*/ 1232759 w 1468118"/>
                <a:gd name="connsiteY389" fmla="*/ 581306 h 1697870"/>
                <a:gd name="connsiteX390" fmla="*/ 1293861 w 1468118"/>
                <a:gd name="connsiteY390" fmla="*/ 977775 h 1697870"/>
                <a:gd name="connsiteX391" fmla="*/ 1292752 w 1468118"/>
                <a:gd name="connsiteY391" fmla="*/ 979439 h 1697870"/>
                <a:gd name="connsiteX392" fmla="*/ 1293953 w 1468118"/>
                <a:gd name="connsiteY392" fmla="*/ 981103 h 1697870"/>
                <a:gd name="connsiteX393" fmla="*/ 1294970 w 1468118"/>
                <a:gd name="connsiteY393" fmla="*/ 1023624 h 1697870"/>
                <a:gd name="connsiteX394" fmla="*/ 1254575 w 1468118"/>
                <a:gd name="connsiteY394" fmla="*/ 931925 h 1697870"/>
                <a:gd name="connsiteX395" fmla="*/ 1293306 w 1468118"/>
                <a:gd name="connsiteY395" fmla="*/ 951430 h 1697870"/>
                <a:gd name="connsiteX396" fmla="*/ 1293953 w 1468118"/>
                <a:gd name="connsiteY396" fmla="*/ 977682 h 1697870"/>
                <a:gd name="connsiteX397" fmla="*/ 1302365 w 1468118"/>
                <a:gd name="connsiteY397" fmla="*/ 1118559 h 1697870"/>
                <a:gd name="connsiteX398" fmla="*/ 1306340 w 1468118"/>
                <a:gd name="connsiteY398" fmla="*/ 1129189 h 1697870"/>
                <a:gd name="connsiteX399" fmla="*/ 1298760 w 1468118"/>
                <a:gd name="connsiteY399" fmla="*/ 1127248 h 1697870"/>
                <a:gd name="connsiteX400" fmla="*/ 1298760 w 1468118"/>
                <a:gd name="connsiteY400" fmla="*/ 1126508 h 1697870"/>
                <a:gd name="connsiteX401" fmla="*/ 1298760 w 1468118"/>
                <a:gd name="connsiteY401" fmla="*/ 1126508 h 1697870"/>
                <a:gd name="connsiteX402" fmla="*/ 1298760 w 1468118"/>
                <a:gd name="connsiteY402" fmla="*/ 1117634 h 1697870"/>
                <a:gd name="connsiteX403" fmla="*/ 1299315 w 1468118"/>
                <a:gd name="connsiteY403" fmla="*/ 1117819 h 1697870"/>
                <a:gd name="connsiteX404" fmla="*/ 1302365 w 1468118"/>
                <a:gd name="connsiteY404" fmla="*/ 1118559 h 1697870"/>
                <a:gd name="connsiteX405" fmla="*/ 1333609 w 1468118"/>
                <a:gd name="connsiteY405" fmla="*/ 1287998 h 1697870"/>
                <a:gd name="connsiteX406" fmla="*/ 1290533 w 1468118"/>
                <a:gd name="connsiteY406" fmla="*/ 1286797 h 1697870"/>
                <a:gd name="connsiteX407" fmla="*/ 1282399 w 1468118"/>
                <a:gd name="connsiteY407" fmla="*/ 1257956 h 1697870"/>
                <a:gd name="connsiteX408" fmla="*/ 1323719 w 1468118"/>
                <a:gd name="connsiteY408" fmla="*/ 1260914 h 1697870"/>
                <a:gd name="connsiteX409" fmla="*/ 1333609 w 1468118"/>
                <a:gd name="connsiteY409" fmla="*/ 1287906 h 1697870"/>
                <a:gd name="connsiteX410" fmla="*/ 1348862 w 1468118"/>
                <a:gd name="connsiteY410" fmla="*/ 1329596 h 1697870"/>
                <a:gd name="connsiteX411" fmla="*/ 1305323 w 1468118"/>
                <a:gd name="connsiteY411" fmla="*/ 1331167 h 1697870"/>
                <a:gd name="connsiteX412" fmla="*/ 1298853 w 1468118"/>
                <a:gd name="connsiteY412" fmla="*/ 1311940 h 1697870"/>
                <a:gd name="connsiteX413" fmla="*/ 1342299 w 1468118"/>
                <a:gd name="connsiteY413" fmla="*/ 1311940 h 1697870"/>
                <a:gd name="connsiteX414" fmla="*/ 1348769 w 1468118"/>
                <a:gd name="connsiteY414" fmla="*/ 1329688 h 1697870"/>
                <a:gd name="connsiteX415" fmla="*/ 1380753 w 1468118"/>
                <a:gd name="connsiteY415" fmla="*/ 1439597 h 1697870"/>
                <a:gd name="connsiteX416" fmla="*/ 1342206 w 1468118"/>
                <a:gd name="connsiteY416" fmla="*/ 1446623 h 1697870"/>
                <a:gd name="connsiteX417" fmla="*/ 1339618 w 1468118"/>
                <a:gd name="connsiteY417" fmla="*/ 1435438 h 1697870"/>
                <a:gd name="connsiteX418" fmla="*/ 1340820 w 1468118"/>
                <a:gd name="connsiteY418" fmla="*/ 1435992 h 1697870"/>
                <a:gd name="connsiteX419" fmla="*/ 1341189 w 1468118"/>
                <a:gd name="connsiteY419" fmla="*/ 1435992 h 1697870"/>
                <a:gd name="connsiteX420" fmla="*/ 1377610 w 1468118"/>
                <a:gd name="connsiteY420" fmla="*/ 1429059 h 1697870"/>
                <a:gd name="connsiteX421" fmla="*/ 1380753 w 1468118"/>
                <a:gd name="connsiteY421" fmla="*/ 1439690 h 1697870"/>
                <a:gd name="connsiteX422" fmla="*/ 1179422 w 1468118"/>
                <a:gd name="connsiteY422" fmla="*/ 1478699 h 1697870"/>
                <a:gd name="connsiteX423" fmla="*/ 1232759 w 1468118"/>
                <a:gd name="connsiteY423" fmla="*/ 1469640 h 1697870"/>
                <a:gd name="connsiteX424" fmla="*/ 1364484 w 1468118"/>
                <a:gd name="connsiteY424" fmla="*/ 1476018 h 1697870"/>
                <a:gd name="connsiteX425" fmla="*/ 1320668 w 1468118"/>
                <a:gd name="connsiteY425" fmla="*/ 1484985 h 1697870"/>
                <a:gd name="connsiteX426" fmla="*/ 1179422 w 1468118"/>
                <a:gd name="connsiteY426" fmla="*/ 1478699 h 1697870"/>
                <a:gd name="connsiteX427" fmla="*/ 1240524 w 1468118"/>
                <a:gd name="connsiteY427" fmla="*/ 1461043 h 1697870"/>
                <a:gd name="connsiteX428" fmla="*/ 1239045 w 1468118"/>
                <a:gd name="connsiteY428" fmla="*/ 1455682 h 1697870"/>
                <a:gd name="connsiteX429" fmla="*/ 1291735 w 1468118"/>
                <a:gd name="connsiteY429" fmla="*/ 1461136 h 1697870"/>
                <a:gd name="connsiteX430" fmla="*/ 1291920 w 1468118"/>
                <a:gd name="connsiteY430" fmla="*/ 1461136 h 1697870"/>
                <a:gd name="connsiteX431" fmla="*/ 1311239 w 1468118"/>
                <a:gd name="connsiteY431" fmla="*/ 1461413 h 1697870"/>
                <a:gd name="connsiteX432" fmla="*/ 1311239 w 1468118"/>
                <a:gd name="connsiteY432" fmla="*/ 1461413 h 1697870"/>
                <a:gd name="connsiteX433" fmla="*/ 1311239 w 1468118"/>
                <a:gd name="connsiteY433" fmla="*/ 1461413 h 1697870"/>
                <a:gd name="connsiteX434" fmla="*/ 1419300 w 1468118"/>
                <a:gd name="connsiteY434" fmla="*/ 1462800 h 1697870"/>
                <a:gd name="connsiteX435" fmla="*/ 1423737 w 1468118"/>
                <a:gd name="connsiteY435" fmla="*/ 1475001 h 1697870"/>
                <a:gd name="connsiteX436" fmla="*/ 1413476 w 1468118"/>
                <a:gd name="connsiteY436" fmla="*/ 1469732 h 1697870"/>
                <a:gd name="connsiteX437" fmla="*/ 1412644 w 1468118"/>
                <a:gd name="connsiteY437" fmla="*/ 1469547 h 1697870"/>
                <a:gd name="connsiteX438" fmla="*/ 1403585 w 1468118"/>
                <a:gd name="connsiteY438" fmla="*/ 1469547 h 1697870"/>
                <a:gd name="connsiteX439" fmla="*/ 1312718 w 1468118"/>
                <a:gd name="connsiteY439" fmla="*/ 1466405 h 1697870"/>
                <a:gd name="connsiteX440" fmla="*/ 1240616 w 1468118"/>
                <a:gd name="connsiteY440" fmla="*/ 1461043 h 1697870"/>
                <a:gd name="connsiteX441" fmla="*/ 1301811 w 1468118"/>
                <a:gd name="connsiteY441" fmla="*/ 1457715 h 1697870"/>
                <a:gd name="connsiteX442" fmla="*/ 1333702 w 1468118"/>
                <a:gd name="connsiteY442" fmla="*/ 1451892 h 1697870"/>
                <a:gd name="connsiteX443" fmla="*/ 1310870 w 1468118"/>
                <a:gd name="connsiteY443" fmla="*/ 1457808 h 1697870"/>
                <a:gd name="connsiteX444" fmla="*/ 1301811 w 1468118"/>
                <a:gd name="connsiteY444" fmla="*/ 1457808 h 1697870"/>
                <a:gd name="connsiteX445" fmla="*/ 1330836 w 1468118"/>
                <a:gd name="connsiteY445" fmla="*/ 1442833 h 1697870"/>
                <a:gd name="connsiteX446" fmla="*/ 1332223 w 1468118"/>
                <a:gd name="connsiteY446" fmla="*/ 1448287 h 1697870"/>
                <a:gd name="connsiteX447" fmla="*/ 1290071 w 1468118"/>
                <a:gd name="connsiteY447" fmla="*/ 1455312 h 1697870"/>
                <a:gd name="connsiteX448" fmla="*/ 1288130 w 1468118"/>
                <a:gd name="connsiteY448" fmla="*/ 1448194 h 1697870"/>
                <a:gd name="connsiteX449" fmla="*/ 1309206 w 1468118"/>
                <a:gd name="connsiteY449" fmla="*/ 1445698 h 1697870"/>
                <a:gd name="connsiteX450" fmla="*/ 1331021 w 1468118"/>
                <a:gd name="connsiteY450" fmla="*/ 1442740 h 1697870"/>
                <a:gd name="connsiteX451" fmla="*/ 1335920 w 1468118"/>
                <a:gd name="connsiteY451" fmla="*/ 1447640 h 1697870"/>
                <a:gd name="connsiteX452" fmla="*/ 1334072 w 1468118"/>
                <a:gd name="connsiteY452" fmla="*/ 1440245 h 1697870"/>
                <a:gd name="connsiteX453" fmla="*/ 1334072 w 1468118"/>
                <a:gd name="connsiteY453" fmla="*/ 1440152 h 1697870"/>
                <a:gd name="connsiteX454" fmla="*/ 1334072 w 1468118"/>
                <a:gd name="connsiteY454" fmla="*/ 1440152 h 1697870"/>
                <a:gd name="connsiteX455" fmla="*/ 1334072 w 1468118"/>
                <a:gd name="connsiteY455" fmla="*/ 1440152 h 1697870"/>
                <a:gd name="connsiteX456" fmla="*/ 1333979 w 1468118"/>
                <a:gd name="connsiteY456" fmla="*/ 1439875 h 1697870"/>
                <a:gd name="connsiteX457" fmla="*/ 1333979 w 1468118"/>
                <a:gd name="connsiteY457" fmla="*/ 1439875 h 1697870"/>
                <a:gd name="connsiteX458" fmla="*/ 1333794 w 1468118"/>
                <a:gd name="connsiteY458" fmla="*/ 1439597 h 1697870"/>
                <a:gd name="connsiteX459" fmla="*/ 1333794 w 1468118"/>
                <a:gd name="connsiteY459" fmla="*/ 1439597 h 1697870"/>
                <a:gd name="connsiteX460" fmla="*/ 1333609 w 1468118"/>
                <a:gd name="connsiteY460" fmla="*/ 1439412 h 1697870"/>
                <a:gd name="connsiteX461" fmla="*/ 1333609 w 1468118"/>
                <a:gd name="connsiteY461" fmla="*/ 1439412 h 1697870"/>
                <a:gd name="connsiteX462" fmla="*/ 1333609 w 1468118"/>
                <a:gd name="connsiteY462" fmla="*/ 1439412 h 1697870"/>
                <a:gd name="connsiteX463" fmla="*/ 1333517 w 1468118"/>
                <a:gd name="connsiteY463" fmla="*/ 1439412 h 1697870"/>
                <a:gd name="connsiteX464" fmla="*/ 1332778 w 1468118"/>
                <a:gd name="connsiteY464" fmla="*/ 1439135 h 1697870"/>
                <a:gd name="connsiteX465" fmla="*/ 1294600 w 1468118"/>
                <a:gd name="connsiteY465" fmla="*/ 1432849 h 1697870"/>
                <a:gd name="connsiteX466" fmla="*/ 1336475 w 1468118"/>
                <a:gd name="connsiteY466" fmla="*/ 1436639 h 1697870"/>
                <a:gd name="connsiteX467" fmla="*/ 1339063 w 1468118"/>
                <a:gd name="connsiteY467" fmla="*/ 1447547 h 1697870"/>
                <a:gd name="connsiteX468" fmla="*/ 1336105 w 1468118"/>
                <a:gd name="connsiteY468" fmla="*/ 1448102 h 1697870"/>
                <a:gd name="connsiteX469" fmla="*/ 1322332 w 1468118"/>
                <a:gd name="connsiteY469" fmla="*/ 1440429 h 1697870"/>
                <a:gd name="connsiteX470" fmla="*/ 1285911 w 1468118"/>
                <a:gd name="connsiteY470" fmla="*/ 1444774 h 1697870"/>
                <a:gd name="connsiteX471" fmla="*/ 1249860 w 1468118"/>
                <a:gd name="connsiteY471" fmla="*/ 1442740 h 1697870"/>
                <a:gd name="connsiteX472" fmla="*/ 1280642 w 1468118"/>
                <a:gd name="connsiteY472" fmla="*/ 1433959 h 1697870"/>
                <a:gd name="connsiteX473" fmla="*/ 1322332 w 1468118"/>
                <a:gd name="connsiteY473" fmla="*/ 1440429 h 1697870"/>
                <a:gd name="connsiteX474" fmla="*/ 1284617 w 1468118"/>
                <a:gd name="connsiteY474" fmla="*/ 1448379 h 1697870"/>
                <a:gd name="connsiteX475" fmla="*/ 1286928 w 1468118"/>
                <a:gd name="connsiteY475" fmla="*/ 1456791 h 1697870"/>
                <a:gd name="connsiteX476" fmla="*/ 1238860 w 1468118"/>
                <a:gd name="connsiteY476" fmla="*/ 1451892 h 1697870"/>
                <a:gd name="connsiteX477" fmla="*/ 1238213 w 1468118"/>
                <a:gd name="connsiteY477" fmla="*/ 1451892 h 1697870"/>
                <a:gd name="connsiteX478" fmla="*/ 1237196 w 1468118"/>
                <a:gd name="connsiteY478" fmla="*/ 1448379 h 1697870"/>
                <a:gd name="connsiteX479" fmla="*/ 1284617 w 1468118"/>
                <a:gd name="connsiteY479" fmla="*/ 1448379 h 1697870"/>
                <a:gd name="connsiteX480" fmla="*/ 1324643 w 1468118"/>
                <a:gd name="connsiteY480" fmla="*/ 1457715 h 1697870"/>
                <a:gd name="connsiteX481" fmla="*/ 1351912 w 1468118"/>
                <a:gd name="connsiteY481" fmla="*/ 1450598 h 1697870"/>
                <a:gd name="connsiteX482" fmla="*/ 1391753 w 1468118"/>
                <a:gd name="connsiteY482" fmla="*/ 1444034 h 1697870"/>
                <a:gd name="connsiteX483" fmla="*/ 1411165 w 1468118"/>
                <a:gd name="connsiteY483" fmla="*/ 1440152 h 1697870"/>
                <a:gd name="connsiteX484" fmla="*/ 1418098 w 1468118"/>
                <a:gd name="connsiteY484" fmla="*/ 1458917 h 1697870"/>
                <a:gd name="connsiteX485" fmla="*/ 1324643 w 1468118"/>
                <a:gd name="connsiteY485" fmla="*/ 1457715 h 1697870"/>
                <a:gd name="connsiteX486" fmla="*/ 1340635 w 1468118"/>
                <a:gd name="connsiteY486" fmla="*/ 1432110 h 1697870"/>
                <a:gd name="connsiteX487" fmla="*/ 1339248 w 1468118"/>
                <a:gd name="connsiteY487" fmla="*/ 1433496 h 1697870"/>
                <a:gd name="connsiteX488" fmla="*/ 1337954 w 1468118"/>
                <a:gd name="connsiteY488" fmla="*/ 1432664 h 1697870"/>
                <a:gd name="connsiteX489" fmla="*/ 1304029 w 1468118"/>
                <a:gd name="connsiteY489" fmla="*/ 1429614 h 1697870"/>
                <a:gd name="connsiteX490" fmla="*/ 1333794 w 1468118"/>
                <a:gd name="connsiteY490" fmla="*/ 1422496 h 1697870"/>
                <a:gd name="connsiteX491" fmla="*/ 1367719 w 1468118"/>
                <a:gd name="connsiteY491" fmla="*/ 1426933 h 1697870"/>
                <a:gd name="connsiteX492" fmla="*/ 1340635 w 1468118"/>
                <a:gd name="connsiteY492" fmla="*/ 1432110 h 1697870"/>
                <a:gd name="connsiteX493" fmla="*/ 1292567 w 1468118"/>
                <a:gd name="connsiteY493" fmla="*/ 1428690 h 1697870"/>
                <a:gd name="connsiteX494" fmla="*/ 1291180 w 1468118"/>
                <a:gd name="connsiteY494" fmla="*/ 1430538 h 1697870"/>
                <a:gd name="connsiteX495" fmla="*/ 1292105 w 1468118"/>
                <a:gd name="connsiteY495" fmla="*/ 1432017 h 1697870"/>
                <a:gd name="connsiteX496" fmla="*/ 1280735 w 1468118"/>
                <a:gd name="connsiteY496" fmla="*/ 1430354 h 1697870"/>
                <a:gd name="connsiteX497" fmla="*/ 1279995 w 1468118"/>
                <a:gd name="connsiteY497" fmla="*/ 1430354 h 1697870"/>
                <a:gd name="connsiteX498" fmla="*/ 1238490 w 1468118"/>
                <a:gd name="connsiteY498" fmla="*/ 1442278 h 1697870"/>
                <a:gd name="connsiteX499" fmla="*/ 1237196 w 1468118"/>
                <a:gd name="connsiteY499" fmla="*/ 1444219 h 1697870"/>
                <a:gd name="connsiteX500" fmla="*/ 1237381 w 1468118"/>
                <a:gd name="connsiteY500" fmla="*/ 1444774 h 1697870"/>
                <a:gd name="connsiteX501" fmla="*/ 1236272 w 1468118"/>
                <a:gd name="connsiteY501" fmla="*/ 1444774 h 1697870"/>
                <a:gd name="connsiteX502" fmla="*/ 1236087 w 1468118"/>
                <a:gd name="connsiteY502" fmla="*/ 1444774 h 1697870"/>
                <a:gd name="connsiteX503" fmla="*/ 1225364 w 1468118"/>
                <a:gd name="connsiteY503" fmla="*/ 1406504 h 1697870"/>
                <a:gd name="connsiteX504" fmla="*/ 1323996 w 1468118"/>
                <a:gd name="connsiteY504" fmla="*/ 1397630 h 1697870"/>
                <a:gd name="connsiteX505" fmla="*/ 1331299 w 1468118"/>
                <a:gd name="connsiteY505" fmla="*/ 1419353 h 1697870"/>
                <a:gd name="connsiteX506" fmla="*/ 1292474 w 1468118"/>
                <a:gd name="connsiteY506" fmla="*/ 1428690 h 1697870"/>
                <a:gd name="connsiteX507" fmla="*/ 998058 w 1468118"/>
                <a:gd name="connsiteY507" fmla="*/ 1259897 h 1697870"/>
                <a:gd name="connsiteX508" fmla="*/ 1031705 w 1468118"/>
                <a:gd name="connsiteY508" fmla="*/ 1251763 h 1697870"/>
                <a:gd name="connsiteX509" fmla="*/ 1032815 w 1468118"/>
                <a:gd name="connsiteY509" fmla="*/ 1250838 h 1697870"/>
                <a:gd name="connsiteX510" fmla="*/ 1032907 w 1468118"/>
                <a:gd name="connsiteY510" fmla="*/ 1249359 h 1697870"/>
                <a:gd name="connsiteX511" fmla="*/ 1025882 w 1468118"/>
                <a:gd name="connsiteY511" fmla="*/ 1229392 h 1697870"/>
                <a:gd name="connsiteX512" fmla="*/ 1032445 w 1468118"/>
                <a:gd name="connsiteY512" fmla="*/ 1216266 h 1697870"/>
                <a:gd name="connsiteX513" fmla="*/ 1161674 w 1468118"/>
                <a:gd name="connsiteY513" fmla="*/ 1192325 h 1697870"/>
                <a:gd name="connsiteX514" fmla="*/ 1220835 w 1468118"/>
                <a:gd name="connsiteY514" fmla="*/ 1403177 h 1697870"/>
                <a:gd name="connsiteX515" fmla="*/ 1018672 w 1468118"/>
                <a:gd name="connsiteY515" fmla="*/ 1403546 h 1697870"/>
                <a:gd name="connsiteX516" fmla="*/ 998058 w 1468118"/>
                <a:gd name="connsiteY516" fmla="*/ 1259897 h 1697870"/>
                <a:gd name="connsiteX517" fmla="*/ 931410 w 1468118"/>
                <a:gd name="connsiteY517" fmla="*/ 1413252 h 1697870"/>
                <a:gd name="connsiteX518" fmla="*/ 897577 w 1468118"/>
                <a:gd name="connsiteY518" fmla="*/ 1413715 h 1697870"/>
                <a:gd name="connsiteX519" fmla="*/ 928914 w 1468118"/>
                <a:gd name="connsiteY519" fmla="*/ 1407059 h 1697870"/>
                <a:gd name="connsiteX520" fmla="*/ 931410 w 1468118"/>
                <a:gd name="connsiteY520" fmla="*/ 1413252 h 1697870"/>
                <a:gd name="connsiteX521" fmla="*/ 935200 w 1468118"/>
                <a:gd name="connsiteY521" fmla="*/ 1413252 h 1697870"/>
                <a:gd name="connsiteX522" fmla="*/ 905527 w 1468118"/>
                <a:gd name="connsiteY522" fmla="*/ 1339671 h 1697870"/>
                <a:gd name="connsiteX523" fmla="*/ 850803 w 1468118"/>
                <a:gd name="connsiteY523" fmla="*/ 1203232 h 1697870"/>
                <a:gd name="connsiteX524" fmla="*/ 966536 w 1468118"/>
                <a:gd name="connsiteY524" fmla="*/ 1336344 h 1697870"/>
                <a:gd name="connsiteX525" fmla="*/ 985301 w 1468118"/>
                <a:gd name="connsiteY525" fmla="*/ 1412605 h 1697870"/>
                <a:gd name="connsiteX526" fmla="*/ 935200 w 1468118"/>
                <a:gd name="connsiteY526" fmla="*/ 1413345 h 1697870"/>
                <a:gd name="connsiteX527" fmla="*/ 803845 w 1468118"/>
                <a:gd name="connsiteY527" fmla="*/ 1339764 h 1697870"/>
                <a:gd name="connsiteX528" fmla="*/ 709095 w 1468118"/>
                <a:gd name="connsiteY528" fmla="*/ 1340966 h 1697870"/>
                <a:gd name="connsiteX529" fmla="*/ 841652 w 1468118"/>
                <a:gd name="connsiteY529" fmla="*/ 1200552 h 1697870"/>
                <a:gd name="connsiteX530" fmla="*/ 803937 w 1468118"/>
                <a:gd name="connsiteY530" fmla="*/ 1338747 h 1697870"/>
                <a:gd name="connsiteX531" fmla="*/ 803937 w 1468118"/>
                <a:gd name="connsiteY531" fmla="*/ 1338747 h 1697870"/>
                <a:gd name="connsiteX532" fmla="*/ 803937 w 1468118"/>
                <a:gd name="connsiteY532" fmla="*/ 1338840 h 1697870"/>
                <a:gd name="connsiteX533" fmla="*/ 803937 w 1468118"/>
                <a:gd name="connsiteY533" fmla="*/ 1339024 h 1697870"/>
                <a:gd name="connsiteX534" fmla="*/ 803937 w 1468118"/>
                <a:gd name="connsiteY534" fmla="*/ 1339024 h 1697870"/>
                <a:gd name="connsiteX535" fmla="*/ 803937 w 1468118"/>
                <a:gd name="connsiteY535" fmla="*/ 1339024 h 1697870"/>
                <a:gd name="connsiteX536" fmla="*/ 803937 w 1468118"/>
                <a:gd name="connsiteY536" fmla="*/ 1339024 h 1697870"/>
                <a:gd name="connsiteX537" fmla="*/ 803937 w 1468118"/>
                <a:gd name="connsiteY537" fmla="*/ 1339579 h 1697870"/>
                <a:gd name="connsiteX538" fmla="*/ 657515 w 1468118"/>
                <a:gd name="connsiteY538" fmla="*/ 1195930 h 1697870"/>
                <a:gd name="connsiteX539" fmla="*/ 606026 w 1468118"/>
                <a:gd name="connsiteY539" fmla="*/ 1342907 h 1697870"/>
                <a:gd name="connsiteX540" fmla="*/ 550933 w 1468118"/>
                <a:gd name="connsiteY540" fmla="*/ 1280141 h 1697870"/>
                <a:gd name="connsiteX541" fmla="*/ 554631 w 1468118"/>
                <a:gd name="connsiteY541" fmla="*/ 1242981 h 1697870"/>
                <a:gd name="connsiteX542" fmla="*/ 554261 w 1468118"/>
                <a:gd name="connsiteY542" fmla="*/ 1241687 h 1697870"/>
                <a:gd name="connsiteX543" fmla="*/ 553059 w 1468118"/>
                <a:gd name="connsiteY543" fmla="*/ 1241040 h 1697870"/>
                <a:gd name="connsiteX544" fmla="*/ 514050 w 1468118"/>
                <a:gd name="connsiteY544" fmla="*/ 1238082 h 1697870"/>
                <a:gd name="connsiteX545" fmla="*/ 484377 w 1468118"/>
                <a:gd name="connsiteY545" fmla="*/ 1204249 h 1697870"/>
                <a:gd name="connsiteX546" fmla="*/ 577278 w 1468118"/>
                <a:gd name="connsiteY546" fmla="*/ 1199812 h 1697870"/>
                <a:gd name="connsiteX547" fmla="*/ 657607 w 1468118"/>
                <a:gd name="connsiteY547" fmla="*/ 1196022 h 1697870"/>
                <a:gd name="connsiteX548" fmla="*/ 530782 w 1468118"/>
                <a:gd name="connsiteY548" fmla="*/ 1444866 h 1697870"/>
                <a:gd name="connsiteX549" fmla="*/ 530782 w 1468118"/>
                <a:gd name="connsiteY549" fmla="*/ 1444866 h 1697870"/>
                <a:gd name="connsiteX550" fmla="*/ 524773 w 1468118"/>
                <a:gd name="connsiteY550" fmla="*/ 1504304 h 1697870"/>
                <a:gd name="connsiteX551" fmla="*/ 522555 w 1468118"/>
                <a:gd name="connsiteY551" fmla="*/ 1507355 h 1697870"/>
                <a:gd name="connsiteX552" fmla="*/ 451839 w 1468118"/>
                <a:gd name="connsiteY552" fmla="*/ 1514935 h 1697870"/>
                <a:gd name="connsiteX553" fmla="*/ 448789 w 1468118"/>
                <a:gd name="connsiteY553" fmla="*/ 1511884 h 1697870"/>
                <a:gd name="connsiteX554" fmla="*/ 447864 w 1468118"/>
                <a:gd name="connsiteY554" fmla="*/ 1511422 h 1697870"/>
                <a:gd name="connsiteX555" fmla="*/ 484840 w 1468118"/>
                <a:gd name="connsiteY555" fmla="*/ 1239376 h 1697870"/>
                <a:gd name="connsiteX556" fmla="*/ 512941 w 1468118"/>
                <a:gd name="connsiteY556" fmla="*/ 1241502 h 1697870"/>
                <a:gd name="connsiteX557" fmla="*/ 512941 w 1468118"/>
                <a:gd name="connsiteY557" fmla="*/ 1241502 h 1697870"/>
                <a:gd name="connsiteX558" fmla="*/ 550841 w 1468118"/>
                <a:gd name="connsiteY558" fmla="*/ 1244367 h 1697870"/>
                <a:gd name="connsiteX559" fmla="*/ 530689 w 1468118"/>
                <a:gd name="connsiteY559" fmla="*/ 1444866 h 1697870"/>
                <a:gd name="connsiteX560" fmla="*/ 403956 w 1468118"/>
                <a:gd name="connsiteY560" fmla="*/ 1434328 h 1697870"/>
                <a:gd name="connsiteX561" fmla="*/ 399796 w 1468118"/>
                <a:gd name="connsiteY561" fmla="*/ 1432849 h 1697870"/>
                <a:gd name="connsiteX562" fmla="*/ 433814 w 1468118"/>
                <a:gd name="connsiteY562" fmla="*/ 1346604 h 1697870"/>
                <a:gd name="connsiteX563" fmla="*/ 450822 w 1468118"/>
                <a:gd name="connsiteY563" fmla="*/ 1433312 h 1697870"/>
                <a:gd name="connsiteX564" fmla="*/ 403956 w 1468118"/>
                <a:gd name="connsiteY564" fmla="*/ 1434421 h 1697870"/>
                <a:gd name="connsiteX565" fmla="*/ 364115 w 1468118"/>
                <a:gd name="connsiteY565" fmla="*/ 1438765 h 1697870"/>
                <a:gd name="connsiteX566" fmla="*/ 345905 w 1468118"/>
                <a:gd name="connsiteY566" fmla="*/ 1437656 h 1697870"/>
                <a:gd name="connsiteX567" fmla="*/ 376132 w 1468118"/>
                <a:gd name="connsiteY567" fmla="*/ 1433589 h 1697870"/>
                <a:gd name="connsiteX568" fmla="*/ 376317 w 1468118"/>
                <a:gd name="connsiteY568" fmla="*/ 1438765 h 1697870"/>
                <a:gd name="connsiteX569" fmla="*/ 364207 w 1468118"/>
                <a:gd name="connsiteY569" fmla="*/ 1438765 h 1697870"/>
                <a:gd name="connsiteX570" fmla="*/ 249029 w 1468118"/>
                <a:gd name="connsiteY570" fmla="*/ 1460858 h 1697870"/>
                <a:gd name="connsiteX571" fmla="*/ 251802 w 1468118"/>
                <a:gd name="connsiteY571" fmla="*/ 1429707 h 1697870"/>
                <a:gd name="connsiteX572" fmla="*/ 257903 w 1468118"/>
                <a:gd name="connsiteY572" fmla="*/ 1430908 h 1697870"/>
                <a:gd name="connsiteX573" fmla="*/ 249029 w 1468118"/>
                <a:gd name="connsiteY573" fmla="*/ 1460858 h 1697870"/>
                <a:gd name="connsiteX574" fmla="*/ 231836 w 1468118"/>
                <a:gd name="connsiteY574" fmla="*/ 1275981 h 1697870"/>
                <a:gd name="connsiteX575" fmla="*/ 262895 w 1468118"/>
                <a:gd name="connsiteY575" fmla="*/ 1263132 h 1697870"/>
                <a:gd name="connsiteX576" fmla="*/ 239970 w 1468118"/>
                <a:gd name="connsiteY576" fmla="*/ 1353168 h 1697870"/>
                <a:gd name="connsiteX577" fmla="*/ 231928 w 1468118"/>
                <a:gd name="connsiteY577" fmla="*/ 1275889 h 1697870"/>
                <a:gd name="connsiteX578" fmla="*/ 612867 w 1468118"/>
                <a:gd name="connsiteY578" fmla="*/ 250562 h 1697870"/>
                <a:gd name="connsiteX579" fmla="*/ 662321 w 1468118"/>
                <a:gd name="connsiteY579" fmla="*/ 177905 h 1697870"/>
                <a:gd name="connsiteX580" fmla="*/ 667406 w 1468118"/>
                <a:gd name="connsiteY580" fmla="*/ 183359 h 1697870"/>
                <a:gd name="connsiteX581" fmla="*/ 638842 w 1468118"/>
                <a:gd name="connsiteY581" fmla="*/ 239931 h 1697870"/>
                <a:gd name="connsiteX582" fmla="*/ 620632 w 1468118"/>
                <a:gd name="connsiteY582" fmla="*/ 256570 h 1697870"/>
                <a:gd name="connsiteX583" fmla="*/ 612774 w 1468118"/>
                <a:gd name="connsiteY583" fmla="*/ 250562 h 1697870"/>
                <a:gd name="connsiteX584" fmla="*/ 790071 w 1468118"/>
                <a:gd name="connsiteY584" fmla="*/ 81307 h 1697870"/>
                <a:gd name="connsiteX585" fmla="*/ 790441 w 1468118"/>
                <a:gd name="connsiteY585" fmla="*/ 81769 h 1697870"/>
                <a:gd name="connsiteX586" fmla="*/ 741449 w 1468118"/>
                <a:gd name="connsiteY586" fmla="*/ 130484 h 1697870"/>
                <a:gd name="connsiteX587" fmla="*/ 713440 w 1468118"/>
                <a:gd name="connsiteY587" fmla="*/ 103769 h 1697870"/>
                <a:gd name="connsiteX588" fmla="*/ 790071 w 1468118"/>
                <a:gd name="connsiteY588" fmla="*/ 81307 h 1697870"/>
                <a:gd name="connsiteX589" fmla="*/ 905712 w 1468118"/>
                <a:gd name="connsiteY589" fmla="*/ 274318 h 1697870"/>
                <a:gd name="connsiteX590" fmla="*/ 959326 w 1468118"/>
                <a:gd name="connsiteY590" fmla="*/ 325159 h 1697870"/>
                <a:gd name="connsiteX591" fmla="*/ 932519 w 1468118"/>
                <a:gd name="connsiteY591" fmla="*/ 356496 h 1697870"/>
                <a:gd name="connsiteX592" fmla="*/ 903863 w 1468118"/>
                <a:gd name="connsiteY592" fmla="*/ 274688 h 1697870"/>
                <a:gd name="connsiteX593" fmla="*/ 904695 w 1468118"/>
                <a:gd name="connsiteY593" fmla="*/ 273948 h 1697870"/>
                <a:gd name="connsiteX594" fmla="*/ 905804 w 1468118"/>
                <a:gd name="connsiteY594" fmla="*/ 274411 h 1697870"/>
                <a:gd name="connsiteX595" fmla="*/ 1027084 w 1468118"/>
                <a:gd name="connsiteY595" fmla="*/ 515398 h 1697870"/>
                <a:gd name="connsiteX596" fmla="*/ 1027361 w 1468118"/>
                <a:gd name="connsiteY596" fmla="*/ 515398 h 1697870"/>
                <a:gd name="connsiteX597" fmla="*/ 1033739 w 1468118"/>
                <a:gd name="connsiteY597" fmla="*/ 536659 h 1697870"/>
                <a:gd name="connsiteX598" fmla="*/ 1034386 w 1468118"/>
                <a:gd name="connsiteY598" fmla="*/ 537583 h 1697870"/>
                <a:gd name="connsiteX599" fmla="*/ 1035588 w 1468118"/>
                <a:gd name="connsiteY599" fmla="*/ 538507 h 1697870"/>
                <a:gd name="connsiteX600" fmla="*/ 1047882 w 1468118"/>
                <a:gd name="connsiteY600" fmla="*/ 575205 h 1697870"/>
                <a:gd name="connsiteX601" fmla="*/ 979108 w 1468118"/>
                <a:gd name="connsiteY601" fmla="*/ 522608 h 1697870"/>
                <a:gd name="connsiteX602" fmla="*/ 977074 w 1468118"/>
                <a:gd name="connsiteY602" fmla="*/ 522515 h 1697870"/>
                <a:gd name="connsiteX603" fmla="*/ 974486 w 1468118"/>
                <a:gd name="connsiteY603" fmla="*/ 513364 h 1697870"/>
                <a:gd name="connsiteX604" fmla="*/ 972915 w 1468118"/>
                <a:gd name="connsiteY604" fmla="*/ 471767 h 1697870"/>
                <a:gd name="connsiteX605" fmla="*/ 1025882 w 1468118"/>
                <a:gd name="connsiteY605" fmla="*/ 515028 h 1697870"/>
                <a:gd name="connsiteX606" fmla="*/ 1026991 w 1468118"/>
                <a:gd name="connsiteY606" fmla="*/ 515398 h 1697870"/>
                <a:gd name="connsiteX607" fmla="*/ 1004991 w 1468118"/>
                <a:gd name="connsiteY607" fmla="*/ 436363 h 1697870"/>
                <a:gd name="connsiteX608" fmla="*/ 1003882 w 1468118"/>
                <a:gd name="connsiteY608" fmla="*/ 433035 h 1697870"/>
                <a:gd name="connsiteX609" fmla="*/ 1026806 w 1468118"/>
                <a:gd name="connsiteY609" fmla="*/ 454573 h 1697870"/>
                <a:gd name="connsiteX610" fmla="*/ 1026806 w 1468118"/>
                <a:gd name="connsiteY610" fmla="*/ 454573 h 1697870"/>
                <a:gd name="connsiteX611" fmla="*/ 1026806 w 1468118"/>
                <a:gd name="connsiteY611" fmla="*/ 454573 h 1697870"/>
                <a:gd name="connsiteX612" fmla="*/ 1027084 w 1468118"/>
                <a:gd name="connsiteY612" fmla="*/ 454758 h 1697870"/>
                <a:gd name="connsiteX613" fmla="*/ 1027084 w 1468118"/>
                <a:gd name="connsiteY613" fmla="*/ 454758 h 1697870"/>
                <a:gd name="connsiteX614" fmla="*/ 1027453 w 1468118"/>
                <a:gd name="connsiteY614" fmla="*/ 454851 h 1697870"/>
                <a:gd name="connsiteX615" fmla="*/ 1027453 w 1468118"/>
                <a:gd name="connsiteY615" fmla="*/ 454851 h 1697870"/>
                <a:gd name="connsiteX616" fmla="*/ 1033739 w 1468118"/>
                <a:gd name="connsiteY616" fmla="*/ 471952 h 1697870"/>
                <a:gd name="connsiteX617" fmla="*/ 1008503 w 1468118"/>
                <a:gd name="connsiteY617" fmla="*/ 446993 h 1697870"/>
                <a:gd name="connsiteX618" fmla="*/ 1004898 w 1468118"/>
                <a:gd name="connsiteY618" fmla="*/ 436178 h 1697870"/>
                <a:gd name="connsiteX619" fmla="*/ 990108 w 1468118"/>
                <a:gd name="connsiteY619" fmla="*/ 391992 h 1697870"/>
                <a:gd name="connsiteX620" fmla="*/ 984654 w 1468118"/>
                <a:gd name="connsiteY620" fmla="*/ 375908 h 1697870"/>
                <a:gd name="connsiteX621" fmla="*/ 1004991 w 1468118"/>
                <a:gd name="connsiteY621" fmla="*/ 393656 h 1697870"/>
                <a:gd name="connsiteX622" fmla="*/ 1005730 w 1468118"/>
                <a:gd name="connsiteY622" fmla="*/ 395505 h 1697870"/>
                <a:gd name="connsiteX623" fmla="*/ 1012201 w 1468118"/>
                <a:gd name="connsiteY623" fmla="*/ 413161 h 1697870"/>
                <a:gd name="connsiteX624" fmla="*/ 990201 w 1468118"/>
                <a:gd name="connsiteY624" fmla="*/ 392362 h 1697870"/>
                <a:gd name="connsiteX625" fmla="*/ 990201 w 1468118"/>
                <a:gd name="connsiteY625" fmla="*/ 392085 h 1697870"/>
                <a:gd name="connsiteX626" fmla="*/ 1079219 w 1468118"/>
                <a:gd name="connsiteY626" fmla="*/ 370269 h 1697870"/>
                <a:gd name="connsiteX627" fmla="*/ 1093732 w 1468118"/>
                <a:gd name="connsiteY627" fmla="*/ 404379 h 1697870"/>
                <a:gd name="connsiteX628" fmla="*/ 1082916 w 1468118"/>
                <a:gd name="connsiteY628" fmla="*/ 413715 h 1697870"/>
                <a:gd name="connsiteX629" fmla="*/ 1029395 w 1468118"/>
                <a:gd name="connsiteY629" fmla="*/ 450136 h 1697870"/>
                <a:gd name="connsiteX630" fmla="*/ 1017285 w 1468118"/>
                <a:gd name="connsiteY630" fmla="*/ 417136 h 1697870"/>
                <a:gd name="connsiteX631" fmla="*/ 1079219 w 1468118"/>
                <a:gd name="connsiteY631" fmla="*/ 370269 h 1697870"/>
                <a:gd name="connsiteX632" fmla="*/ 1080051 w 1468118"/>
                <a:gd name="connsiteY632" fmla="*/ 316747 h 1697870"/>
                <a:gd name="connsiteX633" fmla="*/ 1111757 w 1468118"/>
                <a:gd name="connsiteY633" fmla="*/ 350395 h 1697870"/>
                <a:gd name="connsiteX634" fmla="*/ 1110740 w 1468118"/>
                <a:gd name="connsiteY634" fmla="*/ 360656 h 1697870"/>
                <a:gd name="connsiteX635" fmla="*/ 1093547 w 1468118"/>
                <a:gd name="connsiteY635" fmla="*/ 343092 h 1697870"/>
                <a:gd name="connsiteX636" fmla="*/ 1080051 w 1468118"/>
                <a:gd name="connsiteY636" fmla="*/ 316747 h 1697870"/>
                <a:gd name="connsiteX637" fmla="*/ 1157145 w 1468118"/>
                <a:gd name="connsiteY637" fmla="*/ 685392 h 1697870"/>
                <a:gd name="connsiteX638" fmla="*/ 1154279 w 1468118"/>
                <a:gd name="connsiteY638" fmla="*/ 666350 h 1697870"/>
                <a:gd name="connsiteX639" fmla="*/ 1172489 w 1468118"/>
                <a:gd name="connsiteY639" fmla="*/ 679846 h 1697870"/>
                <a:gd name="connsiteX640" fmla="*/ 1166111 w 1468118"/>
                <a:gd name="connsiteY640" fmla="*/ 725880 h 1697870"/>
                <a:gd name="connsiteX641" fmla="*/ 1157145 w 1468118"/>
                <a:gd name="connsiteY641" fmla="*/ 685392 h 1697870"/>
                <a:gd name="connsiteX642" fmla="*/ 1153539 w 1468118"/>
                <a:gd name="connsiteY642" fmla="*/ 661358 h 1697870"/>
                <a:gd name="connsiteX643" fmla="*/ 1145128 w 1468118"/>
                <a:gd name="connsiteY643" fmla="*/ 605063 h 1697870"/>
                <a:gd name="connsiteX644" fmla="*/ 1180347 w 1468118"/>
                <a:gd name="connsiteY644" fmla="*/ 633627 h 1697870"/>
                <a:gd name="connsiteX645" fmla="*/ 1173136 w 1468118"/>
                <a:gd name="connsiteY645" fmla="*/ 675963 h 1697870"/>
                <a:gd name="connsiteX646" fmla="*/ 1153539 w 1468118"/>
                <a:gd name="connsiteY646" fmla="*/ 661450 h 1697870"/>
                <a:gd name="connsiteX647" fmla="*/ 1135606 w 1468118"/>
                <a:gd name="connsiteY647" fmla="*/ 540726 h 1697870"/>
                <a:gd name="connsiteX648" fmla="*/ 1145774 w 1468118"/>
                <a:gd name="connsiteY648" fmla="*/ 549692 h 1697870"/>
                <a:gd name="connsiteX649" fmla="*/ 1142354 w 1468118"/>
                <a:gd name="connsiteY649" fmla="*/ 586113 h 1697870"/>
                <a:gd name="connsiteX650" fmla="*/ 1135606 w 1468118"/>
                <a:gd name="connsiteY650" fmla="*/ 540726 h 1697870"/>
                <a:gd name="connsiteX651" fmla="*/ 1145312 w 1468118"/>
                <a:gd name="connsiteY651" fmla="*/ 410295 h 1697870"/>
                <a:gd name="connsiteX652" fmla="*/ 1113144 w 1468118"/>
                <a:gd name="connsiteY652" fmla="*/ 377110 h 1697870"/>
                <a:gd name="connsiteX653" fmla="*/ 1112404 w 1468118"/>
                <a:gd name="connsiteY653" fmla="*/ 376648 h 1697870"/>
                <a:gd name="connsiteX654" fmla="*/ 1113421 w 1468118"/>
                <a:gd name="connsiteY654" fmla="*/ 368513 h 1697870"/>
                <a:gd name="connsiteX655" fmla="*/ 1144758 w 1468118"/>
                <a:gd name="connsiteY655" fmla="*/ 400497 h 1697870"/>
                <a:gd name="connsiteX656" fmla="*/ 1145312 w 1468118"/>
                <a:gd name="connsiteY656" fmla="*/ 410388 h 1697870"/>
                <a:gd name="connsiteX657" fmla="*/ 1109261 w 1468118"/>
                <a:gd name="connsiteY657" fmla="*/ 373690 h 1697870"/>
                <a:gd name="connsiteX658" fmla="*/ 1099093 w 1468118"/>
                <a:gd name="connsiteY658" fmla="*/ 353815 h 1697870"/>
                <a:gd name="connsiteX659" fmla="*/ 1110278 w 1468118"/>
                <a:gd name="connsiteY659" fmla="*/ 365185 h 1697870"/>
                <a:gd name="connsiteX660" fmla="*/ 1109261 w 1468118"/>
                <a:gd name="connsiteY660" fmla="*/ 373690 h 1697870"/>
                <a:gd name="connsiteX661" fmla="*/ 1111942 w 1468118"/>
                <a:gd name="connsiteY661" fmla="*/ 380992 h 1697870"/>
                <a:gd name="connsiteX662" fmla="*/ 1145312 w 1468118"/>
                <a:gd name="connsiteY662" fmla="*/ 416581 h 1697870"/>
                <a:gd name="connsiteX663" fmla="*/ 1132833 w 1468118"/>
                <a:gd name="connsiteY663" fmla="*/ 437842 h 1697870"/>
                <a:gd name="connsiteX664" fmla="*/ 1120354 w 1468118"/>
                <a:gd name="connsiteY664" fmla="*/ 425640 h 1697870"/>
                <a:gd name="connsiteX665" fmla="*/ 1118598 w 1468118"/>
                <a:gd name="connsiteY665" fmla="*/ 425270 h 1697870"/>
                <a:gd name="connsiteX666" fmla="*/ 1112035 w 1468118"/>
                <a:gd name="connsiteY666" fmla="*/ 381085 h 1697870"/>
                <a:gd name="connsiteX667" fmla="*/ 1112035 w 1468118"/>
                <a:gd name="connsiteY667" fmla="*/ 381085 h 1697870"/>
                <a:gd name="connsiteX668" fmla="*/ 1131354 w 1468118"/>
                <a:gd name="connsiteY668" fmla="*/ 441447 h 1697870"/>
                <a:gd name="connsiteX669" fmla="*/ 1125161 w 1468118"/>
                <a:gd name="connsiteY669" fmla="*/ 469363 h 1697870"/>
                <a:gd name="connsiteX670" fmla="*/ 1119245 w 1468118"/>
                <a:gd name="connsiteY670" fmla="*/ 429615 h 1697870"/>
                <a:gd name="connsiteX671" fmla="*/ 1131354 w 1468118"/>
                <a:gd name="connsiteY671" fmla="*/ 441447 h 1697870"/>
                <a:gd name="connsiteX672" fmla="*/ 1127287 w 1468118"/>
                <a:gd name="connsiteY672" fmla="*/ 483969 h 1697870"/>
                <a:gd name="connsiteX673" fmla="*/ 1150212 w 1468118"/>
                <a:gd name="connsiteY673" fmla="*/ 505230 h 1697870"/>
                <a:gd name="connsiteX674" fmla="*/ 1146422 w 1468118"/>
                <a:gd name="connsiteY674" fmla="*/ 545440 h 1697870"/>
                <a:gd name="connsiteX675" fmla="*/ 1134959 w 1468118"/>
                <a:gd name="connsiteY675" fmla="*/ 535364 h 1697870"/>
                <a:gd name="connsiteX676" fmla="*/ 1127287 w 1468118"/>
                <a:gd name="connsiteY676" fmla="*/ 483969 h 1697870"/>
                <a:gd name="connsiteX677" fmla="*/ 1144758 w 1468118"/>
                <a:gd name="connsiteY677" fmla="*/ 600164 h 1697870"/>
                <a:gd name="connsiteX678" fmla="*/ 1149287 w 1468118"/>
                <a:gd name="connsiteY678" fmla="*/ 552743 h 1697870"/>
                <a:gd name="connsiteX679" fmla="*/ 1187094 w 1468118"/>
                <a:gd name="connsiteY679" fmla="*/ 586021 h 1697870"/>
                <a:gd name="connsiteX680" fmla="*/ 1186725 w 1468118"/>
                <a:gd name="connsiteY680" fmla="*/ 587777 h 1697870"/>
                <a:gd name="connsiteX681" fmla="*/ 1186725 w 1468118"/>
                <a:gd name="connsiteY681" fmla="*/ 587869 h 1697870"/>
                <a:gd name="connsiteX682" fmla="*/ 1181178 w 1468118"/>
                <a:gd name="connsiteY682" fmla="*/ 629559 h 1697870"/>
                <a:gd name="connsiteX683" fmla="*/ 1144758 w 1468118"/>
                <a:gd name="connsiteY683" fmla="*/ 600071 h 1697870"/>
                <a:gd name="connsiteX684" fmla="*/ 1149657 w 1468118"/>
                <a:gd name="connsiteY684" fmla="*/ 548306 h 1697870"/>
                <a:gd name="connsiteX685" fmla="*/ 1153447 w 1468118"/>
                <a:gd name="connsiteY685" fmla="*/ 508280 h 1697870"/>
                <a:gd name="connsiteX686" fmla="*/ 1194490 w 1468118"/>
                <a:gd name="connsiteY686" fmla="*/ 546457 h 1697870"/>
                <a:gd name="connsiteX687" fmla="*/ 1187742 w 1468118"/>
                <a:gd name="connsiteY687" fmla="*/ 581953 h 1697870"/>
                <a:gd name="connsiteX688" fmla="*/ 1149565 w 1468118"/>
                <a:gd name="connsiteY688" fmla="*/ 548306 h 1697870"/>
                <a:gd name="connsiteX689" fmla="*/ 1126732 w 1468118"/>
                <a:gd name="connsiteY689" fmla="*/ 478515 h 1697870"/>
                <a:gd name="connsiteX690" fmla="*/ 1134312 w 1468118"/>
                <a:gd name="connsiteY690" fmla="*/ 444313 h 1697870"/>
                <a:gd name="connsiteX691" fmla="*/ 1164539 w 1468118"/>
                <a:gd name="connsiteY691" fmla="*/ 473800 h 1697870"/>
                <a:gd name="connsiteX692" fmla="*/ 1151506 w 1468118"/>
                <a:gd name="connsiteY692" fmla="*/ 501532 h 1697870"/>
                <a:gd name="connsiteX693" fmla="*/ 1126732 w 1468118"/>
                <a:gd name="connsiteY693" fmla="*/ 478515 h 1697870"/>
                <a:gd name="connsiteX694" fmla="*/ 1135514 w 1468118"/>
                <a:gd name="connsiteY694" fmla="*/ 440523 h 1697870"/>
                <a:gd name="connsiteX695" fmla="*/ 1147901 w 1468118"/>
                <a:gd name="connsiteY695" fmla="*/ 419447 h 1697870"/>
                <a:gd name="connsiteX696" fmla="*/ 1148733 w 1468118"/>
                <a:gd name="connsiteY696" fmla="*/ 420279 h 1697870"/>
                <a:gd name="connsiteX697" fmla="*/ 1179237 w 1468118"/>
                <a:gd name="connsiteY697" fmla="*/ 452817 h 1697870"/>
                <a:gd name="connsiteX698" fmla="*/ 1166388 w 1468118"/>
                <a:gd name="connsiteY698" fmla="*/ 470657 h 1697870"/>
                <a:gd name="connsiteX699" fmla="*/ 1135514 w 1468118"/>
                <a:gd name="connsiteY699" fmla="*/ 440523 h 1697870"/>
                <a:gd name="connsiteX700" fmla="*/ 1180347 w 1468118"/>
                <a:gd name="connsiteY700" fmla="*/ 445699 h 1697870"/>
                <a:gd name="connsiteX701" fmla="*/ 1168699 w 1468118"/>
                <a:gd name="connsiteY701" fmla="*/ 434422 h 1697870"/>
                <a:gd name="connsiteX702" fmla="*/ 1149195 w 1468118"/>
                <a:gd name="connsiteY702" fmla="*/ 414270 h 1697870"/>
                <a:gd name="connsiteX703" fmla="*/ 1148640 w 1468118"/>
                <a:gd name="connsiteY703" fmla="*/ 404379 h 1697870"/>
                <a:gd name="connsiteX704" fmla="*/ 1178405 w 1468118"/>
                <a:gd name="connsiteY704" fmla="*/ 434791 h 1697870"/>
                <a:gd name="connsiteX705" fmla="*/ 1180254 w 1468118"/>
                <a:gd name="connsiteY705" fmla="*/ 445699 h 1697870"/>
                <a:gd name="connsiteX706" fmla="*/ 1148363 w 1468118"/>
                <a:gd name="connsiteY706" fmla="*/ 399018 h 1697870"/>
                <a:gd name="connsiteX707" fmla="*/ 1147808 w 1468118"/>
                <a:gd name="connsiteY707" fmla="*/ 388665 h 1697870"/>
                <a:gd name="connsiteX708" fmla="*/ 1175540 w 1468118"/>
                <a:gd name="connsiteY708" fmla="*/ 418060 h 1697870"/>
                <a:gd name="connsiteX709" fmla="*/ 1177389 w 1468118"/>
                <a:gd name="connsiteY709" fmla="*/ 428598 h 1697870"/>
                <a:gd name="connsiteX710" fmla="*/ 1148363 w 1468118"/>
                <a:gd name="connsiteY710" fmla="*/ 399018 h 1697870"/>
                <a:gd name="connsiteX711" fmla="*/ 1144573 w 1468118"/>
                <a:gd name="connsiteY711" fmla="*/ 395135 h 1697870"/>
                <a:gd name="connsiteX712" fmla="*/ 1113976 w 1468118"/>
                <a:gd name="connsiteY712" fmla="*/ 363984 h 1697870"/>
                <a:gd name="connsiteX713" fmla="*/ 1114993 w 1468118"/>
                <a:gd name="connsiteY713" fmla="*/ 353908 h 1697870"/>
                <a:gd name="connsiteX714" fmla="*/ 1143926 w 1468118"/>
                <a:gd name="connsiteY714" fmla="*/ 384597 h 1697870"/>
                <a:gd name="connsiteX715" fmla="*/ 1144480 w 1468118"/>
                <a:gd name="connsiteY715" fmla="*/ 395135 h 1697870"/>
                <a:gd name="connsiteX716" fmla="*/ 1108060 w 1468118"/>
                <a:gd name="connsiteY716" fmla="*/ 379236 h 1697870"/>
                <a:gd name="connsiteX717" fmla="*/ 1141060 w 1468118"/>
                <a:gd name="connsiteY717" fmla="*/ 601273 h 1697870"/>
                <a:gd name="connsiteX718" fmla="*/ 1141060 w 1468118"/>
                <a:gd name="connsiteY718" fmla="*/ 601273 h 1697870"/>
                <a:gd name="connsiteX719" fmla="*/ 1153724 w 1468118"/>
                <a:gd name="connsiteY719" fmla="*/ 686132 h 1697870"/>
                <a:gd name="connsiteX720" fmla="*/ 1153724 w 1468118"/>
                <a:gd name="connsiteY720" fmla="*/ 686224 h 1697870"/>
                <a:gd name="connsiteX721" fmla="*/ 1210944 w 1468118"/>
                <a:gd name="connsiteY721" fmla="*/ 944405 h 1697870"/>
                <a:gd name="connsiteX722" fmla="*/ 1205028 w 1468118"/>
                <a:gd name="connsiteY722" fmla="*/ 928228 h 1697870"/>
                <a:gd name="connsiteX723" fmla="*/ 1205028 w 1468118"/>
                <a:gd name="connsiteY723" fmla="*/ 928228 h 1697870"/>
                <a:gd name="connsiteX724" fmla="*/ 1190977 w 1468118"/>
                <a:gd name="connsiteY724" fmla="*/ 889958 h 1697870"/>
                <a:gd name="connsiteX725" fmla="*/ 1190977 w 1468118"/>
                <a:gd name="connsiteY725" fmla="*/ 889958 h 1697870"/>
                <a:gd name="connsiteX726" fmla="*/ 1181456 w 1468118"/>
                <a:gd name="connsiteY726" fmla="*/ 863891 h 1697870"/>
                <a:gd name="connsiteX727" fmla="*/ 1181456 w 1468118"/>
                <a:gd name="connsiteY727" fmla="*/ 863891 h 1697870"/>
                <a:gd name="connsiteX728" fmla="*/ 1170456 w 1468118"/>
                <a:gd name="connsiteY728" fmla="*/ 834033 h 1697870"/>
                <a:gd name="connsiteX729" fmla="*/ 1170456 w 1468118"/>
                <a:gd name="connsiteY729" fmla="*/ 834033 h 1697870"/>
                <a:gd name="connsiteX730" fmla="*/ 1154371 w 1468118"/>
                <a:gd name="connsiteY730" fmla="*/ 790217 h 1697870"/>
                <a:gd name="connsiteX731" fmla="*/ 1148085 w 1468118"/>
                <a:gd name="connsiteY731" fmla="*/ 773116 h 1697870"/>
                <a:gd name="connsiteX732" fmla="*/ 1152430 w 1468118"/>
                <a:gd name="connsiteY732" fmla="*/ 770158 h 1697870"/>
                <a:gd name="connsiteX733" fmla="*/ 1153077 w 1468118"/>
                <a:gd name="connsiteY733" fmla="*/ 768032 h 1697870"/>
                <a:gd name="connsiteX734" fmla="*/ 1140690 w 1468118"/>
                <a:gd name="connsiteY734" fmla="*/ 734569 h 1697870"/>
                <a:gd name="connsiteX735" fmla="*/ 1132001 w 1468118"/>
                <a:gd name="connsiteY735" fmla="*/ 711552 h 1697870"/>
                <a:gd name="connsiteX736" fmla="*/ 1129043 w 1468118"/>
                <a:gd name="connsiteY736" fmla="*/ 703972 h 1697870"/>
                <a:gd name="connsiteX737" fmla="*/ 1128396 w 1468118"/>
                <a:gd name="connsiteY737" fmla="*/ 702493 h 1697870"/>
                <a:gd name="connsiteX738" fmla="*/ 1130060 w 1468118"/>
                <a:gd name="connsiteY738" fmla="*/ 701661 h 1697870"/>
                <a:gd name="connsiteX739" fmla="*/ 1137732 w 1468118"/>
                <a:gd name="connsiteY739" fmla="*/ 696392 h 1697870"/>
                <a:gd name="connsiteX740" fmla="*/ 1137732 w 1468118"/>
                <a:gd name="connsiteY740" fmla="*/ 696392 h 1697870"/>
                <a:gd name="connsiteX741" fmla="*/ 1137547 w 1468118"/>
                <a:gd name="connsiteY741" fmla="*/ 695653 h 1697870"/>
                <a:gd name="connsiteX742" fmla="*/ 1137547 w 1468118"/>
                <a:gd name="connsiteY742" fmla="*/ 695653 h 1697870"/>
                <a:gd name="connsiteX743" fmla="*/ 1116749 w 1468118"/>
                <a:gd name="connsiteY743" fmla="*/ 637694 h 1697870"/>
                <a:gd name="connsiteX744" fmla="*/ 1124421 w 1468118"/>
                <a:gd name="connsiteY744" fmla="*/ 630946 h 1697870"/>
                <a:gd name="connsiteX745" fmla="*/ 1124883 w 1468118"/>
                <a:gd name="connsiteY745" fmla="*/ 628912 h 1697870"/>
                <a:gd name="connsiteX746" fmla="*/ 1103438 w 1468118"/>
                <a:gd name="connsiteY746" fmla="*/ 577609 h 1697870"/>
                <a:gd name="connsiteX747" fmla="*/ 1116564 w 1468118"/>
                <a:gd name="connsiteY747" fmla="*/ 570491 h 1697870"/>
                <a:gd name="connsiteX748" fmla="*/ 1117396 w 1468118"/>
                <a:gd name="connsiteY748" fmla="*/ 568273 h 1697870"/>
                <a:gd name="connsiteX749" fmla="*/ 1098354 w 1468118"/>
                <a:gd name="connsiteY749" fmla="*/ 519373 h 1697870"/>
                <a:gd name="connsiteX750" fmla="*/ 1113606 w 1468118"/>
                <a:gd name="connsiteY750" fmla="*/ 507448 h 1697870"/>
                <a:gd name="connsiteX751" fmla="*/ 1114068 w 1468118"/>
                <a:gd name="connsiteY751" fmla="*/ 505230 h 1697870"/>
                <a:gd name="connsiteX752" fmla="*/ 1094564 w 1468118"/>
                <a:gd name="connsiteY752" fmla="*/ 466220 h 1697870"/>
                <a:gd name="connsiteX753" fmla="*/ 1105749 w 1468118"/>
                <a:gd name="connsiteY753" fmla="*/ 458178 h 1697870"/>
                <a:gd name="connsiteX754" fmla="*/ 1106303 w 1468118"/>
                <a:gd name="connsiteY754" fmla="*/ 455960 h 1697870"/>
                <a:gd name="connsiteX755" fmla="*/ 1086152 w 1468118"/>
                <a:gd name="connsiteY755" fmla="*/ 415749 h 1697870"/>
                <a:gd name="connsiteX756" fmla="*/ 1096967 w 1468118"/>
                <a:gd name="connsiteY756" fmla="*/ 406413 h 1697870"/>
                <a:gd name="connsiteX757" fmla="*/ 1097429 w 1468118"/>
                <a:gd name="connsiteY757" fmla="*/ 404379 h 1697870"/>
                <a:gd name="connsiteX758" fmla="*/ 1081900 w 1468118"/>
                <a:gd name="connsiteY758" fmla="*/ 367866 h 1697870"/>
                <a:gd name="connsiteX759" fmla="*/ 1093547 w 1468118"/>
                <a:gd name="connsiteY759" fmla="*/ 351135 h 1697870"/>
                <a:gd name="connsiteX760" fmla="*/ 1107967 w 1468118"/>
                <a:gd name="connsiteY760" fmla="*/ 379328 h 1697870"/>
                <a:gd name="connsiteX761" fmla="*/ 1249306 w 1468118"/>
                <a:gd name="connsiteY761" fmla="*/ 929799 h 1697870"/>
                <a:gd name="connsiteX762" fmla="*/ 1249768 w 1468118"/>
                <a:gd name="connsiteY762" fmla="*/ 930724 h 1697870"/>
                <a:gd name="connsiteX763" fmla="*/ 1248196 w 1468118"/>
                <a:gd name="connsiteY763" fmla="*/ 1005969 h 1697870"/>
                <a:gd name="connsiteX764" fmla="*/ 1207523 w 1468118"/>
                <a:gd name="connsiteY764" fmla="*/ 908723 h 1697870"/>
                <a:gd name="connsiteX765" fmla="*/ 1249306 w 1468118"/>
                <a:gd name="connsiteY765" fmla="*/ 929799 h 1697870"/>
                <a:gd name="connsiteX766" fmla="*/ 1307542 w 1468118"/>
                <a:gd name="connsiteY766" fmla="*/ 1217930 h 1697870"/>
                <a:gd name="connsiteX767" fmla="*/ 1264650 w 1468118"/>
                <a:gd name="connsiteY767" fmla="*/ 1210812 h 1697870"/>
                <a:gd name="connsiteX768" fmla="*/ 1264003 w 1468118"/>
                <a:gd name="connsiteY768" fmla="*/ 1208963 h 1697870"/>
                <a:gd name="connsiteX769" fmla="*/ 1265575 w 1468118"/>
                <a:gd name="connsiteY769" fmla="*/ 1207484 h 1697870"/>
                <a:gd name="connsiteX770" fmla="*/ 1264096 w 1468118"/>
                <a:gd name="connsiteY770" fmla="*/ 1205451 h 1697870"/>
                <a:gd name="connsiteX771" fmla="*/ 1262709 w 1468118"/>
                <a:gd name="connsiteY771" fmla="*/ 1205266 h 1697870"/>
                <a:gd name="connsiteX772" fmla="*/ 1254852 w 1468118"/>
                <a:gd name="connsiteY772" fmla="*/ 1181879 h 1697870"/>
                <a:gd name="connsiteX773" fmla="*/ 1250138 w 1468118"/>
                <a:gd name="connsiteY773" fmla="*/ 1167921 h 1697870"/>
                <a:gd name="connsiteX774" fmla="*/ 1291827 w 1468118"/>
                <a:gd name="connsiteY774" fmla="*/ 1175593 h 1697870"/>
                <a:gd name="connsiteX775" fmla="*/ 1307357 w 1468118"/>
                <a:gd name="connsiteY775" fmla="*/ 1217930 h 1697870"/>
                <a:gd name="connsiteX776" fmla="*/ 1294508 w 1468118"/>
                <a:gd name="connsiteY776" fmla="*/ 1311015 h 1697870"/>
                <a:gd name="connsiteX777" fmla="*/ 1294508 w 1468118"/>
                <a:gd name="connsiteY777" fmla="*/ 1311015 h 1697870"/>
                <a:gd name="connsiteX778" fmla="*/ 1295895 w 1468118"/>
                <a:gd name="connsiteY778" fmla="*/ 1315175 h 1697870"/>
                <a:gd name="connsiteX779" fmla="*/ 1316046 w 1468118"/>
                <a:gd name="connsiteY779" fmla="*/ 1375260 h 1697870"/>
                <a:gd name="connsiteX780" fmla="*/ 1318265 w 1468118"/>
                <a:gd name="connsiteY780" fmla="*/ 1381731 h 1697870"/>
                <a:gd name="connsiteX781" fmla="*/ 1318265 w 1468118"/>
                <a:gd name="connsiteY781" fmla="*/ 1381731 h 1697870"/>
                <a:gd name="connsiteX782" fmla="*/ 1322609 w 1468118"/>
                <a:gd name="connsiteY782" fmla="*/ 1394765 h 1697870"/>
                <a:gd name="connsiteX783" fmla="*/ 1224162 w 1468118"/>
                <a:gd name="connsiteY783" fmla="*/ 1403639 h 1697870"/>
                <a:gd name="connsiteX784" fmla="*/ 1165094 w 1468118"/>
                <a:gd name="connsiteY784" fmla="*/ 1193064 h 1697870"/>
                <a:gd name="connsiteX785" fmla="*/ 1260028 w 1468118"/>
                <a:gd name="connsiteY785" fmla="*/ 1208316 h 1697870"/>
                <a:gd name="connsiteX786" fmla="*/ 1294508 w 1468118"/>
                <a:gd name="connsiteY786" fmla="*/ 1311015 h 1697870"/>
                <a:gd name="connsiteX787" fmla="*/ 1328895 w 1468118"/>
                <a:gd name="connsiteY787" fmla="*/ 1402252 h 1697870"/>
                <a:gd name="connsiteX788" fmla="*/ 1327231 w 1468118"/>
                <a:gd name="connsiteY788" fmla="*/ 1397261 h 1697870"/>
                <a:gd name="connsiteX789" fmla="*/ 1327509 w 1468118"/>
                <a:gd name="connsiteY789" fmla="*/ 1396151 h 1697870"/>
                <a:gd name="connsiteX790" fmla="*/ 1326307 w 1468118"/>
                <a:gd name="connsiteY790" fmla="*/ 1394672 h 1697870"/>
                <a:gd name="connsiteX791" fmla="*/ 1322332 w 1468118"/>
                <a:gd name="connsiteY791" fmla="*/ 1382748 h 1697870"/>
                <a:gd name="connsiteX792" fmla="*/ 1366333 w 1468118"/>
                <a:gd name="connsiteY792" fmla="*/ 1378033 h 1697870"/>
                <a:gd name="connsiteX793" fmla="*/ 1373358 w 1468118"/>
                <a:gd name="connsiteY793" fmla="*/ 1397076 h 1697870"/>
                <a:gd name="connsiteX794" fmla="*/ 1328895 w 1468118"/>
                <a:gd name="connsiteY794" fmla="*/ 1402252 h 1697870"/>
                <a:gd name="connsiteX795" fmla="*/ 1306340 w 1468118"/>
                <a:gd name="connsiteY795" fmla="*/ 1335050 h 1697870"/>
                <a:gd name="connsiteX796" fmla="*/ 1349971 w 1468118"/>
                <a:gd name="connsiteY796" fmla="*/ 1333478 h 1697870"/>
                <a:gd name="connsiteX797" fmla="*/ 1356719 w 1468118"/>
                <a:gd name="connsiteY797" fmla="*/ 1351966 h 1697870"/>
                <a:gd name="connsiteX798" fmla="*/ 1312903 w 1468118"/>
                <a:gd name="connsiteY798" fmla="*/ 1354646 h 1697870"/>
                <a:gd name="connsiteX799" fmla="*/ 1306340 w 1468118"/>
                <a:gd name="connsiteY799" fmla="*/ 1335050 h 1697870"/>
                <a:gd name="connsiteX800" fmla="*/ 1032537 w 1468118"/>
                <a:gd name="connsiteY800" fmla="*/ 1213216 h 1697870"/>
                <a:gd name="connsiteX801" fmla="*/ 1017470 w 1468118"/>
                <a:gd name="connsiteY801" fmla="*/ 1050339 h 1697870"/>
                <a:gd name="connsiteX802" fmla="*/ 1112959 w 1468118"/>
                <a:gd name="connsiteY802" fmla="*/ 1020666 h 1697870"/>
                <a:gd name="connsiteX803" fmla="*/ 1160380 w 1468118"/>
                <a:gd name="connsiteY803" fmla="*/ 1189551 h 1697870"/>
                <a:gd name="connsiteX804" fmla="*/ 1032537 w 1468118"/>
                <a:gd name="connsiteY804" fmla="*/ 1213216 h 1697870"/>
                <a:gd name="connsiteX805" fmla="*/ 1021999 w 1468118"/>
                <a:gd name="connsiteY805" fmla="*/ 1230594 h 1697870"/>
                <a:gd name="connsiteX806" fmla="*/ 1028655 w 1468118"/>
                <a:gd name="connsiteY806" fmla="*/ 1249452 h 1697870"/>
                <a:gd name="connsiteX807" fmla="*/ 996949 w 1468118"/>
                <a:gd name="connsiteY807" fmla="*/ 1257124 h 1697870"/>
                <a:gd name="connsiteX808" fmla="*/ 981327 w 1468118"/>
                <a:gd name="connsiteY808" fmla="*/ 1209241 h 1697870"/>
                <a:gd name="connsiteX809" fmla="*/ 1026714 w 1468118"/>
                <a:gd name="connsiteY809" fmla="*/ 1213493 h 1697870"/>
                <a:gd name="connsiteX810" fmla="*/ 1028378 w 1468118"/>
                <a:gd name="connsiteY810" fmla="*/ 1212661 h 1697870"/>
                <a:gd name="connsiteX811" fmla="*/ 1028378 w 1468118"/>
                <a:gd name="connsiteY811" fmla="*/ 1210812 h 1697870"/>
                <a:gd name="connsiteX812" fmla="*/ 993436 w 1468118"/>
                <a:gd name="connsiteY812" fmla="*/ 1152946 h 1697870"/>
                <a:gd name="connsiteX813" fmla="*/ 1014974 w 1468118"/>
                <a:gd name="connsiteY813" fmla="*/ 1062171 h 1697870"/>
                <a:gd name="connsiteX814" fmla="*/ 1029117 w 1468118"/>
                <a:gd name="connsiteY814" fmla="*/ 1215064 h 1697870"/>
                <a:gd name="connsiteX815" fmla="*/ 1022092 w 1468118"/>
                <a:gd name="connsiteY815" fmla="*/ 1229208 h 1697870"/>
                <a:gd name="connsiteX816" fmla="*/ 1022092 w 1468118"/>
                <a:gd name="connsiteY816" fmla="*/ 1230594 h 1697870"/>
                <a:gd name="connsiteX817" fmla="*/ 433814 w 1468118"/>
                <a:gd name="connsiteY817" fmla="*/ 1336436 h 1697870"/>
                <a:gd name="connsiteX818" fmla="*/ 403216 w 1468118"/>
                <a:gd name="connsiteY818" fmla="*/ 1279217 h 1697870"/>
                <a:gd name="connsiteX819" fmla="*/ 476335 w 1468118"/>
                <a:gd name="connsiteY819" fmla="*/ 1209426 h 1697870"/>
                <a:gd name="connsiteX820" fmla="*/ 433814 w 1468118"/>
                <a:gd name="connsiteY820" fmla="*/ 1336436 h 1697870"/>
                <a:gd name="connsiteX821" fmla="*/ 401460 w 1468118"/>
                <a:gd name="connsiteY821" fmla="*/ 1275981 h 1697870"/>
                <a:gd name="connsiteX822" fmla="*/ 373082 w 1468118"/>
                <a:gd name="connsiteY822" fmla="*/ 1223014 h 1697870"/>
                <a:gd name="connsiteX823" fmla="*/ 374838 w 1468118"/>
                <a:gd name="connsiteY823" fmla="*/ 1222460 h 1697870"/>
                <a:gd name="connsiteX824" fmla="*/ 474949 w 1468118"/>
                <a:gd name="connsiteY824" fmla="*/ 1205913 h 1697870"/>
                <a:gd name="connsiteX825" fmla="*/ 401553 w 1468118"/>
                <a:gd name="connsiteY825" fmla="*/ 1275981 h 1697870"/>
                <a:gd name="connsiteX826" fmla="*/ 342484 w 1468118"/>
                <a:gd name="connsiteY826" fmla="*/ 1435068 h 1697870"/>
                <a:gd name="connsiteX827" fmla="*/ 336199 w 1468118"/>
                <a:gd name="connsiteY827" fmla="*/ 1435068 h 1697870"/>
                <a:gd name="connsiteX828" fmla="*/ 342762 w 1468118"/>
                <a:gd name="connsiteY828" fmla="*/ 1434421 h 1697870"/>
                <a:gd name="connsiteX829" fmla="*/ 342484 w 1468118"/>
                <a:gd name="connsiteY829" fmla="*/ 1435068 h 1697870"/>
                <a:gd name="connsiteX830" fmla="*/ 347291 w 1468118"/>
                <a:gd name="connsiteY830" fmla="*/ 1433127 h 1697870"/>
                <a:gd name="connsiteX831" fmla="*/ 347291 w 1468118"/>
                <a:gd name="connsiteY831" fmla="*/ 1433127 h 1697870"/>
                <a:gd name="connsiteX832" fmla="*/ 347384 w 1468118"/>
                <a:gd name="connsiteY832" fmla="*/ 1432757 h 1697870"/>
                <a:gd name="connsiteX833" fmla="*/ 347384 w 1468118"/>
                <a:gd name="connsiteY833" fmla="*/ 1432664 h 1697870"/>
                <a:gd name="connsiteX834" fmla="*/ 347384 w 1468118"/>
                <a:gd name="connsiteY834" fmla="*/ 1432664 h 1697870"/>
                <a:gd name="connsiteX835" fmla="*/ 347384 w 1468118"/>
                <a:gd name="connsiteY835" fmla="*/ 1432295 h 1697870"/>
                <a:gd name="connsiteX836" fmla="*/ 347384 w 1468118"/>
                <a:gd name="connsiteY836" fmla="*/ 1432295 h 1697870"/>
                <a:gd name="connsiteX837" fmla="*/ 347384 w 1468118"/>
                <a:gd name="connsiteY837" fmla="*/ 1431925 h 1697870"/>
                <a:gd name="connsiteX838" fmla="*/ 347384 w 1468118"/>
                <a:gd name="connsiteY838" fmla="*/ 1431833 h 1697870"/>
                <a:gd name="connsiteX839" fmla="*/ 347199 w 1468118"/>
                <a:gd name="connsiteY839" fmla="*/ 1431555 h 1697870"/>
                <a:gd name="connsiteX840" fmla="*/ 347199 w 1468118"/>
                <a:gd name="connsiteY840" fmla="*/ 1431555 h 1697870"/>
                <a:gd name="connsiteX841" fmla="*/ 347199 w 1468118"/>
                <a:gd name="connsiteY841" fmla="*/ 1431555 h 1697870"/>
                <a:gd name="connsiteX842" fmla="*/ 346921 w 1468118"/>
                <a:gd name="connsiteY842" fmla="*/ 1431278 h 1697870"/>
                <a:gd name="connsiteX843" fmla="*/ 346921 w 1468118"/>
                <a:gd name="connsiteY843" fmla="*/ 1431278 h 1697870"/>
                <a:gd name="connsiteX844" fmla="*/ 346644 w 1468118"/>
                <a:gd name="connsiteY844" fmla="*/ 1431093 h 1697870"/>
                <a:gd name="connsiteX845" fmla="*/ 346552 w 1468118"/>
                <a:gd name="connsiteY845" fmla="*/ 1431093 h 1697870"/>
                <a:gd name="connsiteX846" fmla="*/ 346274 w 1468118"/>
                <a:gd name="connsiteY846" fmla="*/ 1431001 h 1697870"/>
                <a:gd name="connsiteX847" fmla="*/ 346182 w 1468118"/>
                <a:gd name="connsiteY847" fmla="*/ 1431001 h 1697870"/>
                <a:gd name="connsiteX848" fmla="*/ 346182 w 1468118"/>
                <a:gd name="connsiteY848" fmla="*/ 1431001 h 1697870"/>
                <a:gd name="connsiteX849" fmla="*/ 314383 w 1468118"/>
                <a:gd name="connsiteY849" fmla="*/ 1427118 h 1697870"/>
                <a:gd name="connsiteX850" fmla="*/ 337678 w 1468118"/>
                <a:gd name="connsiteY850" fmla="*/ 1342999 h 1697870"/>
                <a:gd name="connsiteX851" fmla="*/ 367628 w 1468118"/>
                <a:gd name="connsiteY851" fmla="*/ 1339209 h 1697870"/>
                <a:gd name="connsiteX852" fmla="*/ 373359 w 1468118"/>
                <a:gd name="connsiteY852" fmla="*/ 1338470 h 1697870"/>
                <a:gd name="connsiteX853" fmla="*/ 376132 w 1468118"/>
                <a:gd name="connsiteY853" fmla="*/ 1431093 h 1697870"/>
                <a:gd name="connsiteX854" fmla="*/ 346921 w 1468118"/>
                <a:gd name="connsiteY854" fmla="*/ 1435068 h 1697870"/>
                <a:gd name="connsiteX855" fmla="*/ 347569 w 1468118"/>
                <a:gd name="connsiteY855" fmla="*/ 1433589 h 1697870"/>
                <a:gd name="connsiteX856" fmla="*/ 341098 w 1468118"/>
                <a:gd name="connsiteY856" fmla="*/ 1338470 h 1697870"/>
                <a:gd name="connsiteX857" fmla="*/ 371972 w 1468118"/>
                <a:gd name="connsiteY857" fmla="*/ 1309074 h 1697870"/>
                <a:gd name="connsiteX858" fmla="*/ 372897 w 1468118"/>
                <a:gd name="connsiteY858" fmla="*/ 1334495 h 1697870"/>
                <a:gd name="connsiteX859" fmla="*/ 341098 w 1468118"/>
                <a:gd name="connsiteY859" fmla="*/ 1338470 h 1697870"/>
                <a:gd name="connsiteX860" fmla="*/ 372527 w 1468118"/>
                <a:gd name="connsiteY860" fmla="*/ 1229577 h 1697870"/>
                <a:gd name="connsiteX861" fmla="*/ 398779 w 1468118"/>
                <a:gd name="connsiteY861" fmla="*/ 1278570 h 1697870"/>
                <a:gd name="connsiteX862" fmla="*/ 375208 w 1468118"/>
                <a:gd name="connsiteY862" fmla="*/ 1301032 h 1697870"/>
                <a:gd name="connsiteX863" fmla="*/ 372527 w 1468118"/>
                <a:gd name="connsiteY863" fmla="*/ 1229670 h 1697870"/>
                <a:gd name="connsiteX864" fmla="*/ 477260 w 1468118"/>
                <a:gd name="connsiteY864" fmla="*/ 1201846 h 1697870"/>
                <a:gd name="connsiteX865" fmla="*/ 374006 w 1468118"/>
                <a:gd name="connsiteY865" fmla="*/ 1218854 h 1697870"/>
                <a:gd name="connsiteX866" fmla="*/ 373729 w 1468118"/>
                <a:gd name="connsiteY866" fmla="*/ 1218854 h 1697870"/>
                <a:gd name="connsiteX867" fmla="*/ 373266 w 1468118"/>
                <a:gd name="connsiteY867" fmla="*/ 1219039 h 1697870"/>
                <a:gd name="connsiteX868" fmla="*/ 412830 w 1468118"/>
                <a:gd name="connsiteY868" fmla="*/ 1103491 h 1697870"/>
                <a:gd name="connsiteX869" fmla="*/ 477260 w 1468118"/>
                <a:gd name="connsiteY869" fmla="*/ 1201753 h 1697870"/>
                <a:gd name="connsiteX870" fmla="*/ 519042 w 1468118"/>
                <a:gd name="connsiteY870" fmla="*/ 766923 h 1697870"/>
                <a:gd name="connsiteX871" fmla="*/ 522462 w 1468118"/>
                <a:gd name="connsiteY871" fmla="*/ 764797 h 1697870"/>
                <a:gd name="connsiteX872" fmla="*/ 633481 w 1468118"/>
                <a:gd name="connsiteY872" fmla="*/ 725141 h 1697870"/>
                <a:gd name="connsiteX873" fmla="*/ 635792 w 1468118"/>
                <a:gd name="connsiteY873" fmla="*/ 730040 h 1697870"/>
                <a:gd name="connsiteX874" fmla="*/ 547513 w 1468118"/>
                <a:gd name="connsiteY874" fmla="*/ 859823 h 1697870"/>
                <a:gd name="connsiteX875" fmla="*/ 507487 w 1468118"/>
                <a:gd name="connsiteY875" fmla="*/ 796318 h 1697870"/>
                <a:gd name="connsiteX876" fmla="*/ 519042 w 1468118"/>
                <a:gd name="connsiteY876" fmla="*/ 766923 h 1697870"/>
                <a:gd name="connsiteX877" fmla="*/ 505084 w 1468118"/>
                <a:gd name="connsiteY877" fmla="*/ 792621 h 1697870"/>
                <a:gd name="connsiteX878" fmla="*/ 497504 w 1468118"/>
                <a:gd name="connsiteY878" fmla="*/ 780604 h 1697870"/>
                <a:gd name="connsiteX879" fmla="*/ 513958 w 1468118"/>
                <a:gd name="connsiteY879" fmla="*/ 770251 h 1697870"/>
                <a:gd name="connsiteX880" fmla="*/ 505176 w 1468118"/>
                <a:gd name="connsiteY880" fmla="*/ 792713 h 1697870"/>
                <a:gd name="connsiteX881" fmla="*/ 685061 w 1468118"/>
                <a:gd name="connsiteY881" fmla="*/ 202863 h 1697870"/>
                <a:gd name="connsiteX882" fmla="*/ 685431 w 1468118"/>
                <a:gd name="connsiteY882" fmla="*/ 203233 h 1697870"/>
                <a:gd name="connsiteX883" fmla="*/ 636993 w 1468118"/>
                <a:gd name="connsiteY883" fmla="*/ 275058 h 1697870"/>
                <a:gd name="connsiteX884" fmla="*/ 630338 w 1468118"/>
                <a:gd name="connsiteY884" fmla="*/ 265074 h 1697870"/>
                <a:gd name="connsiteX885" fmla="*/ 641708 w 1468118"/>
                <a:gd name="connsiteY885" fmla="*/ 242519 h 1697870"/>
                <a:gd name="connsiteX886" fmla="*/ 685061 w 1468118"/>
                <a:gd name="connsiteY886" fmla="*/ 202771 h 1697870"/>
                <a:gd name="connsiteX887" fmla="*/ 646237 w 1468118"/>
                <a:gd name="connsiteY887" fmla="*/ 233553 h 1697870"/>
                <a:gd name="connsiteX888" fmla="*/ 669901 w 1468118"/>
                <a:gd name="connsiteY888" fmla="*/ 186594 h 1697870"/>
                <a:gd name="connsiteX889" fmla="*/ 682565 w 1468118"/>
                <a:gd name="connsiteY889" fmla="*/ 200275 h 1697870"/>
                <a:gd name="connsiteX890" fmla="*/ 646145 w 1468118"/>
                <a:gd name="connsiteY890" fmla="*/ 233645 h 1697870"/>
                <a:gd name="connsiteX891" fmla="*/ 899703 w 1468118"/>
                <a:gd name="connsiteY891" fmla="*/ 274041 h 1697870"/>
                <a:gd name="connsiteX892" fmla="*/ 889165 w 1468118"/>
                <a:gd name="connsiteY892" fmla="*/ 284024 h 1697870"/>
                <a:gd name="connsiteX893" fmla="*/ 860879 w 1468118"/>
                <a:gd name="connsiteY893" fmla="*/ 305562 h 1697870"/>
                <a:gd name="connsiteX894" fmla="*/ 860417 w 1468118"/>
                <a:gd name="connsiteY894" fmla="*/ 305285 h 1697870"/>
                <a:gd name="connsiteX895" fmla="*/ 859678 w 1468118"/>
                <a:gd name="connsiteY895" fmla="*/ 305008 h 1697870"/>
                <a:gd name="connsiteX896" fmla="*/ 857182 w 1468118"/>
                <a:gd name="connsiteY896" fmla="*/ 304546 h 1697870"/>
                <a:gd name="connsiteX897" fmla="*/ 825383 w 1468118"/>
                <a:gd name="connsiteY897" fmla="*/ 241225 h 1697870"/>
                <a:gd name="connsiteX898" fmla="*/ 895266 w 1468118"/>
                <a:gd name="connsiteY898" fmla="*/ 270343 h 1697870"/>
                <a:gd name="connsiteX899" fmla="*/ 898871 w 1468118"/>
                <a:gd name="connsiteY899" fmla="*/ 271915 h 1697870"/>
                <a:gd name="connsiteX900" fmla="*/ 899611 w 1468118"/>
                <a:gd name="connsiteY900" fmla="*/ 274133 h 1697870"/>
                <a:gd name="connsiteX901" fmla="*/ 1049823 w 1468118"/>
                <a:gd name="connsiteY901" fmla="*/ 581399 h 1697870"/>
                <a:gd name="connsiteX902" fmla="*/ 1051118 w 1468118"/>
                <a:gd name="connsiteY902" fmla="*/ 585281 h 1697870"/>
                <a:gd name="connsiteX903" fmla="*/ 1051118 w 1468118"/>
                <a:gd name="connsiteY903" fmla="*/ 585281 h 1697870"/>
                <a:gd name="connsiteX904" fmla="*/ 1056202 w 1468118"/>
                <a:gd name="connsiteY904" fmla="*/ 600349 h 1697870"/>
                <a:gd name="connsiteX905" fmla="*/ 1068311 w 1468118"/>
                <a:gd name="connsiteY905" fmla="*/ 636307 h 1697870"/>
                <a:gd name="connsiteX906" fmla="*/ 996302 w 1468118"/>
                <a:gd name="connsiteY906" fmla="*/ 586760 h 1697870"/>
                <a:gd name="connsiteX907" fmla="*/ 994915 w 1468118"/>
                <a:gd name="connsiteY907" fmla="*/ 586483 h 1697870"/>
                <a:gd name="connsiteX908" fmla="*/ 978091 w 1468118"/>
                <a:gd name="connsiteY908" fmla="*/ 526583 h 1697870"/>
                <a:gd name="connsiteX909" fmla="*/ 1049361 w 1468118"/>
                <a:gd name="connsiteY909" fmla="*/ 581121 h 1697870"/>
                <a:gd name="connsiteX910" fmla="*/ 1049823 w 1468118"/>
                <a:gd name="connsiteY910" fmla="*/ 581399 h 1697870"/>
                <a:gd name="connsiteX911" fmla="*/ 1083471 w 1468118"/>
                <a:gd name="connsiteY911" fmla="*/ 417968 h 1697870"/>
                <a:gd name="connsiteX912" fmla="*/ 1102606 w 1468118"/>
                <a:gd name="connsiteY912" fmla="*/ 456237 h 1697870"/>
                <a:gd name="connsiteX913" fmla="*/ 1091698 w 1468118"/>
                <a:gd name="connsiteY913" fmla="*/ 464094 h 1697870"/>
                <a:gd name="connsiteX914" fmla="*/ 1039378 w 1468118"/>
                <a:gd name="connsiteY914" fmla="*/ 477128 h 1697870"/>
                <a:gd name="connsiteX915" fmla="*/ 1030781 w 1468118"/>
                <a:gd name="connsiteY915" fmla="*/ 453741 h 1697870"/>
                <a:gd name="connsiteX916" fmla="*/ 1083379 w 1468118"/>
                <a:gd name="connsiteY916" fmla="*/ 417968 h 1697870"/>
                <a:gd name="connsiteX917" fmla="*/ 1095673 w 1468118"/>
                <a:gd name="connsiteY917" fmla="*/ 517154 h 1697870"/>
                <a:gd name="connsiteX918" fmla="*/ 1056756 w 1468118"/>
                <a:gd name="connsiteY918" fmla="*/ 524272 h 1697870"/>
                <a:gd name="connsiteX919" fmla="*/ 1040672 w 1468118"/>
                <a:gd name="connsiteY919" fmla="*/ 480548 h 1697870"/>
                <a:gd name="connsiteX920" fmla="*/ 1091513 w 1468118"/>
                <a:gd name="connsiteY920" fmla="*/ 467884 h 1697870"/>
                <a:gd name="connsiteX921" fmla="*/ 1110463 w 1468118"/>
                <a:gd name="connsiteY921" fmla="*/ 505692 h 1697870"/>
                <a:gd name="connsiteX922" fmla="*/ 1095673 w 1468118"/>
                <a:gd name="connsiteY922" fmla="*/ 517246 h 1697870"/>
                <a:gd name="connsiteX923" fmla="*/ 1095303 w 1468118"/>
                <a:gd name="connsiteY923" fmla="*/ 520852 h 1697870"/>
                <a:gd name="connsiteX924" fmla="*/ 1113698 w 1468118"/>
                <a:gd name="connsiteY924" fmla="*/ 568088 h 1697870"/>
                <a:gd name="connsiteX925" fmla="*/ 1100572 w 1468118"/>
                <a:gd name="connsiteY925" fmla="*/ 575205 h 1697870"/>
                <a:gd name="connsiteX926" fmla="*/ 1100572 w 1468118"/>
                <a:gd name="connsiteY926" fmla="*/ 575205 h 1697870"/>
                <a:gd name="connsiteX927" fmla="*/ 1100387 w 1468118"/>
                <a:gd name="connsiteY927" fmla="*/ 575298 h 1697870"/>
                <a:gd name="connsiteX928" fmla="*/ 1100295 w 1468118"/>
                <a:gd name="connsiteY928" fmla="*/ 575390 h 1697870"/>
                <a:gd name="connsiteX929" fmla="*/ 1100202 w 1468118"/>
                <a:gd name="connsiteY929" fmla="*/ 575483 h 1697870"/>
                <a:gd name="connsiteX930" fmla="*/ 1100110 w 1468118"/>
                <a:gd name="connsiteY930" fmla="*/ 575575 h 1697870"/>
                <a:gd name="connsiteX931" fmla="*/ 1100110 w 1468118"/>
                <a:gd name="connsiteY931" fmla="*/ 575668 h 1697870"/>
                <a:gd name="connsiteX932" fmla="*/ 1100017 w 1468118"/>
                <a:gd name="connsiteY932" fmla="*/ 575853 h 1697870"/>
                <a:gd name="connsiteX933" fmla="*/ 1100017 w 1468118"/>
                <a:gd name="connsiteY933" fmla="*/ 575853 h 1697870"/>
                <a:gd name="connsiteX934" fmla="*/ 1087076 w 1468118"/>
                <a:gd name="connsiteY934" fmla="*/ 605895 h 1697870"/>
                <a:gd name="connsiteX935" fmla="*/ 1084950 w 1468118"/>
                <a:gd name="connsiteY935" fmla="*/ 600164 h 1697870"/>
                <a:gd name="connsiteX936" fmla="*/ 1070437 w 1468118"/>
                <a:gd name="connsiteY936" fmla="*/ 560600 h 1697870"/>
                <a:gd name="connsiteX937" fmla="*/ 1070437 w 1468118"/>
                <a:gd name="connsiteY937" fmla="*/ 560600 h 1697870"/>
                <a:gd name="connsiteX938" fmla="*/ 1058235 w 1468118"/>
                <a:gd name="connsiteY938" fmla="*/ 527322 h 1697870"/>
                <a:gd name="connsiteX939" fmla="*/ 1095580 w 1468118"/>
                <a:gd name="connsiteY939" fmla="*/ 520482 h 1697870"/>
                <a:gd name="connsiteX940" fmla="*/ 1125900 w 1468118"/>
                <a:gd name="connsiteY940" fmla="*/ 703695 h 1697870"/>
                <a:gd name="connsiteX941" fmla="*/ 1125623 w 1468118"/>
                <a:gd name="connsiteY941" fmla="*/ 703695 h 1697870"/>
                <a:gd name="connsiteX942" fmla="*/ 1125900 w 1468118"/>
                <a:gd name="connsiteY942" fmla="*/ 703695 h 1697870"/>
                <a:gd name="connsiteX943" fmla="*/ 1149380 w 1468118"/>
                <a:gd name="connsiteY943" fmla="*/ 768124 h 1697870"/>
                <a:gd name="connsiteX944" fmla="*/ 1146884 w 1468118"/>
                <a:gd name="connsiteY944" fmla="*/ 769788 h 1697870"/>
                <a:gd name="connsiteX945" fmla="*/ 1144573 w 1468118"/>
                <a:gd name="connsiteY945" fmla="*/ 763595 h 1697870"/>
                <a:gd name="connsiteX946" fmla="*/ 1134312 w 1468118"/>
                <a:gd name="connsiteY946" fmla="*/ 735679 h 1697870"/>
                <a:gd name="connsiteX947" fmla="*/ 1123312 w 1468118"/>
                <a:gd name="connsiteY947" fmla="*/ 705636 h 1697870"/>
                <a:gd name="connsiteX948" fmla="*/ 1123312 w 1468118"/>
                <a:gd name="connsiteY948" fmla="*/ 705636 h 1697870"/>
                <a:gd name="connsiteX949" fmla="*/ 1122942 w 1468118"/>
                <a:gd name="connsiteY949" fmla="*/ 704712 h 1697870"/>
                <a:gd name="connsiteX950" fmla="*/ 1125068 w 1468118"/>
                <a:gd name="connsiteY950" fmla="*/ 703695 h 1697870"/>
                <a:gd name="connsiteX951" fmla="*/ 1149287 w 1468118"/>
                <a:gd name="connsiteY951" fmla="*/ 768124 h 1697870"/>
                <a:gd name="connsiteX952" fmla="*/ 1245885 w 1468118"/>
                <a:gd name="connsiteY952" fmla="*/ 1166164 h 1697870"/>
                <a:gd name="connsiteX953" fmla="*/ 1245885 w 1468118"/>
                <a:gd name="connsiteY953" fmla="*/ 1166164 h 1697870"/>
                <a:gd name="connsiteX954" fmla="*/ 1257810 w 1468118"/>
                <a:gd name="connsiteY954" fmla="*/ 1201661 h 1697870"/>
                <a:gd name="connsiteX955" fmla="*/ 1258827 w 1468118"/>
                <a:gd name="connsiteY955" fmla="*/ 1204619 h 1697870"/>
                <a:gd name="connsiteX956" fmla="*/ 1164077 w 1468118"/>
                <a:gd name="connsiteY956" fmla="*/ 1189459 h 1697870"/>
                <a:gd name="connsiteX957" fmla="*/ 1116934 w 1468118"/>
                <a:gd name="connsiteY957" fmla="*/ 1021406 h 1697870"/>
                <a:gd name="connsiteX958" fmla="*/ 1208355 w 1468118"/>
                <a:gd name="connsiteY958" fmla="*/ 1054037 h 1697870"/>
                <a:gd name="connsiteX959" fmla="*/ 1224255 w 1468118"/>
                <a:gd name="connsiteY959" fmla="*/ 1101458 h 1697870"/>
                <a:gd name="connsiteX960" fmla="*/ 1224255 w 1468118"/>
                <a:gd name="connsiteY960" fmla="*/ 1101458 h 1697870"/>
                <a:gd name="connsiteX961" fmla="*/ 1237381 w 1468118"/>
                <a:gd name="connsiteY961" fmla="*/ 1140651 h 1697870"/>
                <a:gd name="connsiteX962" fmla="*/ 1245978 w 1468118"/>
                <a:gd name="connsiteY962" fmla="*/ 1166257 h 1697870"/>
                <a:gd name="connsiteX963" fmla="*/ 1012109 w 1468118"/>
                <a:gd name="connsiteY963" fmla="*/ 1058843 h 1697870"/>
                <a:gd name="connsiteX964" fmla="*/ 990848 w 1468118"/>
                <a:gd name="connsiteY964" fmla="*/ 1148509 h 1697870"/>
                <a:gd name="connsiteX965" fmla="*/ 916897 w 1468118"/>
                <a:gd name="connsiteY965" fmla="*/ 1026028 h 1697870"/>
                <a:gd name="connsiteX966" fmla="*/ 1009151 w 1468118"/>
                <a:gd name="connsiteY966" fmla="*/ 1050154 h 1697870"/>
                <a:gd name="connsiteX967" fmla="*/ 1012109 w 1468118"/>
                <a:gd name="connsiteY967" fmla="*/ 1058751 h 1697870"/>
                <a:gd name="connsiteX968" fmla="*/ 643741 w 1468118"/>
                <a:gd name="connsiteY968" fmla="*/ 724401 h 1697870"/>
                <a:gd name="connsiteX969" fmla="*/ 775928 w 1468118"/>
                <a:gd name="connsiteY969" fmla="*/ 720611 h 1697870"/>
                <a:gd name="connsiteX970" fmla="*/ 692734 w 1468118"/>
                <a:gd name="connsiteY970" fmla="*/ 841798 h 1697870"/>
                <a:gd name="connsiteX971" fmla="*/ 639767 w 1468118"/>
                <a:gd name="connsiteY971" fmla="*/ 730317 h 1697870"/>
                <a:gd name="connsiteX972" fmla="*/ 643741 w 1468118"/>
                <a:gd name="connsiteY972" fmla="*/ 724401 h 1697870"/>
                <a:gd name="connsiteX973" fmla="*/ 637918 w 1468118"/>
                <a:gd name="connsiteY973" fmla="*/ 726527 h 1697870"/>
                <a:gd name="connsiteX974" fmla="*/ 636993 w 1468118"/>
                <a:gd name="connsiteY974" fmla="*/ 724586 h 1697870"/>
                <a:gd name="connsiteX975" fmla="*/ 639304 w 1468118"/>
                <a:gd name="connsiteY975" fmla="*/ 724586 h 1697870"/>
                <a:gd name="connsiteX976" fmla="*/ 637918 w 1468118"/>
                <a:gd name="connsiteY976" fmla="*/ 726620 h 1697870"/>
                <a:gd name="connsiteX977" fmla="*/ 594009 w 1468118"/>
                <a:gd name="connsiteY977" fmla="*/ 629374 h 1697870"/>
                <a:gd name="connsiteX978" fmla="*/ 566185 w 1468118"/>
                <a:gd name="connsiteY978" fmla="*/ 565869 h 1697870"/>
                <a:gd name="connsiteX979" fmla="*/ 665557 w 1468118"/>
                <a:gd name="connsiteY979" fmla="*/ 521961 h 1697870"/>
                <a:gd name="connsiteX980" fmla="*/ 608707 w 1468118"/>
                <a:gd name="connsiteY980" fmla="*/ 616433 h 1697870"/>
                <a:gd name="connsiteX981" fmla="*/ 601589 w 1468118"/>
                <a:gd name="connsiteY981" fmla="*/ 627895 h 1697870"/>
                <a:gd name="connsiteX982" fmla="*/ 594009 w 1468118"/>
                <a:gd name="connsiteY982" fmla="*/ 629374 h 1697870"/>
                <a:gd name="connsiteX983" fmla="*/ 605749 w 1468118"/>
                <a:gd name="connsiteY983" fmla="*/ 409186 h 1697870"/>
                <a:gd name="connsiteX984" fmla="*/ 688666 w 1468118"/>
                <a:gd name="connsiteY984" fmla="*/ 370269 h 1697870"/>
                <a:gd name="connsiteX985" fmla="*/ 628304 w 1468118"/>
                <a:gd name="connsiteY985" fmla="*/ 452540 h 1697870"/>
                <a:gd name="connsiteX986" fmla="*/ 604917 w 1468118"/>
                <a:gd name="connsiteY986" fmla="*/ 410388 h 1697870"/>
                <a:gd name="connsiteX987" fmla="*/ 605657 w 1468118"/>
                <a:gd name="connsiteY987" fmla="*/ 409094 h 1697870"/>
                <a:gd name="connsiteX988" fmla="*/ 687834 w 1468118"/>
                <a:gd name="connsiteY988" fmla="*/ 205729 h 1697870"/>
                <a:gd name="connsiteX989" fmla="*/ 717322 w 1468118"/>
                <a:gd name="connsiteY989" fmla="*/ 235956 h 1697870"/>
                <a:gd name="connsiteX990" fmla="*/ 641061 w 1468118"/>
                <a:gd name="connsiteY990" fmla="*/ 275058 h 1697870"/>
                <a:gd name="connsiteX991" fmla="*/ 687742 w 1468118"/>
                <a:gd name="connsiteY991" fmla="*/ 205821 h 1697870"/>
                <a:gd name="connsiteX992" fmla="*/ 819837 w 1468118"/>
                <a:gd name="connsiteY992" fmla="*/ 229948 h 1697870"/>
                <a:gd name="connsiteX993" fmla="*/ 819190 w 1468118"/>
                <a:gd name="connsiteY993" fmla="*/ 230502 h 1697870"/>
                <a:gd name="connsiteX994" fmla="*/ 782861 w 1468118"/>
                <a:gd name="connsiteY994" fmla="*/ 177258 h 1697870"/>
                <a:gd name="connsiteX995" fmla="*/ 863837 w 1468118"/>
                <a:gd name="connsiteY995" fmla="*/ 193712 h 1697870"/>
                <a:gd name="connsiteX996" fmla="*/ 864947 w 1468118"/>
                <a:gd name="connsiteY996" fmla="*/ 196208 h 1697870"/>
                <a:gd name="connsiteX997" fmla="*/ 819929 w 1468118"/>
                <a:gd name="connsiteY997" fmla="*/ 229670 h 1697870"/>
                <a:gd name="connsiteX998" fmla="*/ 819744 w 1468118"/>
                <a:gd name="connsiteY998" fmla="*/ 229763 h 1697870"/>
                <a:gd name="connsiteX999" fmla="*/ 785912 w 1468118"/>
                <a:gd name="connsiteY999" fmla="*/ 174115 h 1697870"/>
                <a:gd name="connsiteX1000" fmla="*/ 830005 w 1468118"/>
                <a:gd name="connsiteY1000" fmla="*/ 136400 h 1697870"/>
                <a:gd name="connsiteX1001" fmla="*/ 830652 w 1468118"/>
                <a:gd name="connsiteY1001" fmla="*/ 136677 h 1697870"/>
                <a:gd name="connsiteX1002" fmla="*/ 861434 w 1468118"/>
                <a:gd name="connsiteY1002" fmla="*/ 189460 h 1697870"/>
                <a:gd name="connsiteX1003" fmla="*/ 785819 w 1468118"/>
                <a:gd name="connsiteY1003" fmla="*/ 174023 h 1697870"/>
                <a:gd name="connsiteX1004" fmla="*/ 781475 w 1468118"/>
                <a:gd name="connsiteY1004" fmla="*/ 173191 h 1697870"/>
                <a:gd name="connsiteX1005" fmla="*/ 779811 w 1468118"/>
                <a:gd name="connsiteY1005" fmla="*/ 172821 h 1697870"/>
                <a:gd name="connsiteX1006" fmla="*/ 745331 w 1468118"/>
                <a:gd name="connsiteY1006" fmla="*/ 134829 h 1697870"/>
                <a:gd name="connsiteX1007" fmla="*/ 826307 w 1468118"/>
                <a:gd name="connsiteY1007" fmla="*/ 134829 h 1697870"/>
                <a:gd name="connsiteX1008" fmla="*/ 781475 w 1468118"/>
                <a:gd name="connsiteY1008" fmla="*/ 173191 h 1697870"/>
                <a:gd name="connsiteX1009" fmla="*/ 779903 w 1468118"/>
                <a:gd name="connsiteY1009" fmla="*/ 179199 h 1697870"/>
                <a:gd name="connsiteX1010" fmla="*/ 816509 w 1468118"/>
                <a:gd name="connsiteY1010" fmla="*/ 232813 h 1697870"/>
                <a:gd name="connsiteX1011" fmla="*/ 814660 w 1468118"/>
                <a:gd name="connsiteY1011" fmla="*/ 234570 h 1697870"/>
                <a:gd name="connsiteX1012" fmla="*/ 724625 w 1468118"/>
                <a:gd name="connsiteY1012" fmla="*/ 234477 h 1697870"/>
                <a:gd name="connsiteX1013" fmla="*/ 778054 w 1468118"/>
                <a:gd name="connsiteY1013" fmla="*/ 180863 h 1697870"/>
                <a:gd name="connsiteX1014" fmla="*/ 779996 w 1468118"/>
                <a:gd name="connsiteY1014" fmla="*/ 179199 h 1697870"/>
                <a:gd name="connsiteX1015" fmla="*/ 970234 w 1468118"/>
                <a:gd name="connsiteY1015" fmla="*/ 555239 h 1697870"/>
                <a:gd name="connsiteX1016" fmla="*/ 972452 w 1468118"/>
                <a:gd name="connsiteY1016" fmla="*/ 585281 h 1697870"/>
                <a:gd name="connsiteX1017" fmla="*/ 941763 w 1468118"/>
                <a:gd name="connsiteY1017" fmla="*/ 505877 h 1697870"/>
                <a:gd name="connsiteX1018" fmla="*/ 969125 w 1468118"/>
                <a:gd name="connsiteY1018" fmla="*/ 523532 h 1697870"/>
                <a:gd name="connsiteX1019" fmla="*/ 970234 w 1468118"/>
                <a:gd name="connsiteY1019" fmla="*/ 555239 h 1697870"/>
                <a:gd name="connsiteX1020" fmla="*/ 1095396 w 1468118"/>
                <a:gd name="connsiteY1020" fmla="*/ 640282 h 1697870"/>
                <a:gd name="connsiteX1021" fmla="*/ 1065353 w 1468118"/>
                <a:gd name="connsiteY1021" fmla="*/ 617080 h 1697870"/>
                <a:gd name="connsiteX1022" fmla="*/ 1062395 w 1468118"/>
                <a:gd name="connsiteY1022" fmla="*/ 608298 h 1697870"/>
                <a:gd name="connsiteX1023" fmla="*/ 1056109 w 1468118"/>
                <a:gd name="connsiteY1023" fmla="*/ 589441 h 1697870"/>
                <a:gd name="connsiteX1024" fmla="*/ 1084950 w 1468118"/>
                <a:gd name="connsiteY1024" fmla="*/ 611811 h 1697870"/>
                <a:gd name="connsiteX1025" fmla="*/ 1095396 w 1468118"/>
                <a:gd name="connsiteY1025" fmla="*/ 640282 h 1697870"/>
                <a:gd name="connsiteX1026" fmla="*/ 1238398 w 1468118"/>
                <a:gd name="connsiteY1026" fmla="*/ 1029818 h 1697870"/>
                <a:gd name="connsiteX1027" fmla="*/ 1199112 w 1468118"/>
                <a:gd name="connsiteY1027" fmla="*/ 1015582 h 1697870"/>
                <a:gd name="connsiteX1028" fmla="*/ 1198002 w 1468118"/>
                <a:gd name="connsiteY1028" fmla="*/ 1012347 h 1697870"/>
                <a:gd name="connsiteX1029" fmla="*/ 1190145 w 1468118"/>
                <a:gd name="connsiteY1029" fmla="*/ 988960 h 1697870"/>
                <a:gd name="connsiteX1030" fmla="*/ 1229431 w 1468118"/>
                <a:gd name="connsiteY1030" fmla="*/ 1005506 h 1697870"/>
                <a:gd name="connsiteX1031" fmla="*/ 1238398 w 1468118"/>
                <a:gd name="connsiteY1031" fmla="*/ 1029910 h 1697870"/>
                <a:gd name="connsiteX1032" fmla="*/ 1078295 w 1468118"/>
                <a:gd name="connsiteY1032" fmla="*/ 884135 h 1697870"/>
                <a:gd name="connsiteX1033" fmla="*/ 1165094 w 1468118"/>
                <a:gd name="connsiteY1033" fmla="*/ 925362 h 1697870"/>
                <a:gd name="connsiteX1034" fmla="*/ 1172859 w 1468118"/>
                <a:gd name="connsiteY1034" fmla="*/ 948564 h 1697870"/>
                <a:gd name="connsiteX1035" fmla="*/ 1206692 w 1468118"/>
                <a:gd name="connsiteY1035" fmla="*/ 1049415 h 1697870"/>
                <a:gd name="connsiteX1036" fmla="*/ 1115547 w 1468118"/>
                <a:gd name="connsiteY1036" fmla="*/ 1016876 h 1697870"/>
                <a:gd name="connsiteX1037" fmla="*/ 1078295 w 1468118"/>
                <a:gd name="connsiteY1037" fmla="*/ 884135 h 1697870"/>
                <a:gd name="connsiteX1038" fmla="*/ 1142354 w 1468118"/>
                <a:gd name="connsiteY1038" fmla="*/ 857605 h 1697870"/>
                <a:gd name="connsiteX1039" fmla="*/ 1147623 w 1468118"/>
                <a:gd name="connsiteY1039" fmla="*/ 873227 h 1697870"/>
                <a:gd name="connsiteX1040" fmla="*/ 1160287 w 1468118"/>
                <a:gd name="connsiteY1040" fmla="*/ 911034 h 1697870"/>
                <a:gd name="connsiteX1041" fmla="*/ 1160287 w 1468118"/>
                <a:gd name="connsiteY1041" fmla="*/ 911034 h 1697870"/>
                <a:gd name="connsiteX1042" fmla="*/ 1163523 w 1468118"/>
                <a:gd name="connsiteY1042" fmla="*/ 920555 h 1697870"/>
                <a:gd name="connsiteX1043" fmla="*/ 1077093 w 1468118"/>
                <a:gd name="connsiteY1043" fmla="*/ 879513 h 1697870"/>
                <a:gd name="connsiteX1044" fmla="*/ 1046588 w 1468118"/>
                <a:gd name="connsiteY1044" fmla="*/ 770713 h 1697870"/>
                <a:gd name="connsiteX1045" fmla="*/ 1128211 w 1468118"/>
                <a:gd name="connsiteY1045" fmla="*/ 815176 h 1697870"/>
                <a:gd name="connsiteX1046" fmla="*/ 1142447 w 1468118"/>
                <a:gd name="connsiteY1046" fmla="*/ 857605 h 1697870"/>
                <a:gd name="connsiteX1047" fmla="*/ 1200591 w 1468118"/>
                <a:gd name="connsiteY1047" fmla="*/ 1019834 h 1697870"/>
                <a:gd name="connsiteX1048" fmla="*/ 1240062 w 1468118"/>
                <a:gd name="connsiteY1048" fmla="*/ 1034162 h 1697870"/>
                <a:gd name="connsiteX1049" fmla="*/ 1247087 w 1468118"/>
                <a:gd name="connsiteY1049" fmla="*/ 1053205 h 1697870"/>
                <a:gd name="connsiteX1050" fmla="*/ 1247087 w 1468118"/>
                <a:gd name="connsiteY1050" fmla="*/ 1053482 h 1697870"/>
                <a:gd name="connsiteX1051" fmla="*/ 1207431 w 1468118"/>
                <a:gd name="connsiteY1051" fmla="*/ 1040263 h 1697870"/>
                <a:gd name="connsiteX1052" fmla="*/ 1200591 w 1468118"/>
                <a:gd name="connsiteY1052" fmla="*/ 1019834 h 1697870"/>
                <a:gd name="connsiteX1053" fmla="*/ 1227767 w 1468118"/>
                <a:gd name="connsiteY1053" fmla="*/ 1000700 h 1697870"/>
                <a:gd name="connsiteX1054" fmla="*/ 1188666 w 1468118"/>
                <a:gd name="connsiteY1054" fmla="*/ 984246 h 1697870"/>
                <a:gd name="connsiteX1055" fmla="*/ 1177573 w 1468118"/>
                <a:gd name="connsiteY1055" fmla="*/ 951245 h 1697870"/>
                <a:gd name="connsiteX1056" fmla="*/ 1216028 w 1468118"/>
                <a:gd name="connsiteY1056" fmla="*/ 968623 h 1697870"/>
                <a:gd name="connsiteX1057" fmla="*/ 1227860 w 1468118"/>
                <a:gd name="connsiteY1057" fmla="*/ 1000700 h 1697870"/>
                <a:gd name="connsiteX1058" fmla="*/ 1152245 w 1468118"/>
                <a:gd name="connsiteY1058" fmla="*/ 875815 h 1697870"/>
                <a:gd name="connsiteX1059" fmla="*/ 1187742 w 1468118"/>
                <a:gd name="connsiteY1059" fmla="*/ 891622 h 1697870"/>
                <a:gd name="connsiteX1060" fmla="*/ 1200128 w 1468118"/>
                <a:gd name="connsiteY1060" fmla="*/ 925455 h 1697870"/>
                <a:gd name="connsiteX1061" fmla="*/ 1163338 w 1468118"/>
                <a:gd name="connsiteY1061" fmla="*/ 909001 h 1697870"/>
                <a:gd name="connsiteX1062" fmla="*/ 1152153 w 1468118"/>
                <a:gd name="connsiteY1062" fmla="*/ 875815 h 1697870"/>
                <a:gd name="connsiteX1063" fmla="*/ 1132094 w 1468118"/>
                <a:gd name="connsiteY1063" fmla="*/ 815823 h 1697870"/>
                <a:gd name="connsiteX1064" fmla="*/ 1132371 w 1468118"/>
                <a:gd name="connsiteY1064" fmla="*/ 815360 h 1697870"/>
                <a:gd name="connsiteX1065" fmla="*/ 1132371 w 1468118"/>
                <a:gd name="connsiteY1065" fmla="*/ 813604 h 1697870"/>
                <a:gd name="connsiteX1066" fmla="*/ 1167128 w 1468118"/>
                <a:gd name="connsiteY1066" fmla="*/ 835605 h 1697870"/>
                <a:gd name="connsiteX1067" fmla="*/ 1176372 w 1468118"/>
                <a:gd name="connsiteY1067" fmla="*/ 860748 h 1697870"/>
                <a:gd name="connsiteX1068" fmla="*/ 1141522 w 1468118"/>
                <a:gd name="connsiteY1068" fmla="*/ 843739 h 1697870"/>
                <a:gd name="connsiteX1069" fmla="*/ 1132186 w 1468118"/>
                <a:gd name="connsiteY1069" fmla="*/ 815823 h 1697870"/>
                <a:gd name="connsiteX1070" fmla="*/ 1108245 w 1468118"/>
                <a:gd name="connsiteY1070" fmla="*/ 744830 h 1697870"/>
                <a:gd name="connsiteX1071" fmla="*/ 1141153 w 1468118"/>
                <a:gd name="connsiteY1071" fmla="*/ 765074 h 1697870"/>
                <a:gd name="connsiteX1072" fmla="*/ 1154649 w 1468118"/>
                <a:gd name="connsiteY1072" fmla="*/ 801680 h 1697870"/>
                <a:gd name="connsiteX1073" fmla="*/ 1121001 w 1468118"/>
                <a:gd name="connsiteY1073" fmla="*/ 782730 h 1697870"/>
                <a:gd name="connsiteX1074" fmla="*/ 1108245 w 1468118"/>
                <a:gd name="connsiteY1074" fmla="*/ 744830 h 1697870"/>
                <a:gd name="connsiteX1075" fmla="*/ 1119892 w 1468118"/>
                <a:gd name="connsiteY1075" fmla="*/ 707023 h 1697870"/>
                <a:gd name="connsiteX1076" fmla="*/ 1131354 w 1468118"/>
                <a:gd name="connsiteY1076" fmla="*/ 738359 h 1697870"/>
                <a:gd name="connsiteX1077" fmla="*/ 1099278 w 1468118"/>
                <a:gd name="connsiteY1077" fmla="*/ 718115 h 1697870"/>
                <a:gd name="connsiteX1078" fmla="*/ 1088185 w 1468118"/>
                <a:gd name="connsiteY1078" fmla="*/ 685115 h 1697870"/>
                <a:gd name="connsiteX1079" fmla="*/ 1119799 w 1468118"/>
                <a:gd name="connsiteY1079" fmla="*/ 706930 h 1697870"/>
                <a:gd name="connsiteX1080" fmla="*/ 1106488 w 1468118"/>
                <a:gd name="connsiteY1080" fmla="*/ 739561 h 1697870"/>
                <a:gd name="connsiteX1081" fmla="*/ 1102698 w 1468118"/>
                <a:gd name="connsiteY1081" fmla="*/ 728376 h 1697870"/>
                <a:gd name="connsiteX1082" fmla="*/ 1102513 w 1468118"/>
                <a:gd name="connsiteY1082" fmla="*/ 727821 h 1697870"/>
                <a:gd name="connsiteX1083" fmla="*/ 1102513 w 1468118"/>
                <a:gd name="connsiteY1083" fmla="*/ 727821 h 1697870"/>
                <a:gd name="connsiteX1084" fmla="*/ 1102051 w 1468118"/>
                <a:gd name="connsiteY1084" fmla="*/ 725325 h 1697870"/>
                <a:gd name="connsiteX1085" fmla="*/ 1101497 w 1468118"/>
                <a:gd name="connsiteY1085" fmla="*/ 724956 h 1697870"/>
                <a:gd name="connsiteX1086" fmla="*/ 1101034 w 1468118"/>
                <a:gd name="connsiteY1086" fmla="*/ 723569 h 1697870"/>
                <a:gd name="connsiteX1087" fmla="*/ 1133388 w 1468118"/>
                <a:gd name="connsiteY1087" fmla="*/ 743906 h 1697870"/>
                <a:gd name="connsiteX1088" fmla="*/ 1139211 w 1468118"/>
                <a:gd name="connsiteY1088" fmla="*/ 759620 h 1697870"/>
                <a:gd name="connsiteX1089" fmla="*/ 1106488 w 1468118"/>
                <a:gd name="connsiteY1089" fmla="*/ 739561 h 1697870"/>
                <a:gd name="connsiteX1090" fmla="*/ 1086337 w 1468118"/>
                <a:gd name="connsiteY1090" fmla="*/ 679568 h 1697870"/>
                <a:gd name="connsiteX1091" fmla="*/ 1079773 w 1468118"/>
                <a:gd name="connsiteY1091" fmla="*/ 659879 h 1697870"/>
                <a:gd name="connsiteX1092" fmla="*/ 1110278 w 1468118"/>
                <a:gd name="connsiteY1092" fmla="*/ 680863 h 1697870"/>
                <a:gd name="connsiteX1093" fmla="*/ 1117766 w 1468118"/>
                <a:gd name="connsiteY1093" fmla="*/ 701199 h 1697870"/>
                <a:gd name="connsiteX1094" fmla="*/ 1086337 w 1468118"/>
                <a:gd name="connsiteY1094" fmla="*/ 679476 h 1697870"/>
                <a:gd name="connsiteX1095" fmla="*/ 1097614 w 1468118"/>
                <a:gd name="connsiteY1095" fmla="*/ 646568 h 1697870"/>
                <a:gd name="connsiteX1096" fmla="*/ 1108060 w 1468118"/>
                <a:gd name="connsiteY1096" fmla="*/ 675131 h 1697870"/>
                <a:gd name="connsiteX1097" fmla="*/ 1077740 w 1468118"/>
                <a:gd name="connsiteY1097" fmla="*/ 654333 h 1697870"/>
                <a:gd name="connsiteX1098" fmla="*/ 1074227 w 1468118"/>
                <a:gd name="connsiteY1098" fmla="*/ 643887 h 1697870"/>
                <a:gd name="connsiteX1099" fmla="*/ 1075152 w 1468118"/>
                <a:gd name="connsiteY1099" fmla="*/ 643240 h 1697870"/>
                <a:gd name="connsiteX1100" fmla="*/ 1074689 w 1468118"/>
                <a:gd name="connsiteY1100" fmla="*/ 640744 h 1697870"/>
                <a:gd name="connsiteX1101" fmla="*/ 1072656 w 1468118"/>
                <a:gd name="connsiteY1101" fmla="*/ 639358 h 1697870"/>
                <a:gd name="connsiteX1102" fmla="*/ 1067202 w 1468118"/>
                <a:gd name="connsiteY1102" fmla="*/ 623181 h 1697870"/>
                <a:gd name="connsiteX1103" fmla="*/ 1097429 w 1468118"/>
                <a:gd name="connsiteY1103" fmla="*/ 646660 h 1697870"/>
                <a:gd name="connsiteX1104" fmla="*/ 1096043 w 1468118"/>
                <a:gd name="connsiteY1104" fmla="*/ 719964 h 1697870"/>
                <a:gd name="connsiteX1105" fmla="*/ 1096043 w 1468118"/>
                <a:gd name="connsiteY1105" fmla="*/ 719964 h 1697870"/>
                <a:gd name="connsiteX1106" fmla="*/ 1096597 w 1468118"/>
                <a:gd name="connsiteY1106" fmla="*/ 721628 h 1697870"/>
                <a:gd name="connsiteX1107" fmla="*/ 1017562 w 1468118"/>
                <a:gd name="connsiteY1107" fmla="*/ 668106 h 1697870"/>
                <a:gd name="connsiteX1108" fmla="*/ 995839 w 1468118"/>
                <a:gd name="connsiteY1108" fmla="*/ 590643 h 1697870"/>
                <a:gd name="connsiteX1109" fmla="*/ 1069790 w 1468118"/>
                <a:gd name="connsiteY1109" fmla="*/ 641484 h 1697870"/>
                <a:gd name="connsiteX1110" fmla="*/ 1096135 w 1468118"/>
                <a:gd name="connsiteY1110" fmla="*/ 719964 h 1697870"/>
                <a:gd name="connsiteX1111" fmla="*/ 1098446 w 1468118"/>
                <a:gd name="connsiteY1111" fmla="*/ 727267 h 1697870"/>
                <a:gd name="connsiteX1112" fmla="*/ 1099648 w 1468118"/>
                <a:gd name="connsiteY1112" fmla="*/ 730964 h 1697870"/>
                <a:gd name="connsiteX1113" fmla="*/ 1126178 w 1468118"/>
                <a:gd name="connsiteY1113" fmla="*/ 810184 h 1697870"/>
                <a:gd name="connsiteX1114" fmla="*/ 1044832 w 1468118"/>
                <a:gd name="connsiteY1114" fmla="*/ 765906 h 1697870"/>
                <a:gd name="connsiteX1115" fmla="*/ 1018857 w 1468118"/>
                <a:gd name="connsiteY1115" fmla="*/ 673560 h 1697870"/>
                <a:gd name="connsiteX1116" fmla="*/ 1098354 w 1468118"/>
                <a:gd name="connsiteY1116" fmla="*/ 727359 h 1697870"/>
                <a:gd name="connsiteX1117" fmla="*/ 1073118 w 1468118"/>
                <a:gd name="connsiteY1117" fmla="*/ 879698 h 1697870"/>
                <a:gd name="connsiteX1118" fmla="*/ 1003974 w 1468118"/>
                <a:gd name="connsiteY1118" fmla="*/ 908076 h 1697870"/>
                <a:gd name="connsiteX1119" fmla="*/ 994453 w 1468118"/>
                <a:gd name="connsiteY1119" fmla="*/ 804823 h 1697870"/>
                <a:gd name="connsiteX1120" fmla="*/ 994823 w 1468118"/>
                <a:gd name="connsiteY1120" fmla="*/ 804823 h 1697870"/>
                <a:gd name="connsiteX1121" fmla="*/ 995470 w 1468118"/>
                <a:gd name="connsiteY1121" fmla="*/ 804730 h 1697870"/>
                <a:gd name="connsiteX1122" fmla="*/ 996486 w 1468118"/>
                <a:gd name="connsiteY1122" fmla="*/ 802419 h 1697870"/>
                <a:gd name="connsiteX1123" fmla="*/ 994083 w 1468118"/>
                <a:gd name="connsiteY1123" fmla="*/ 796226 h 1697870"/>
                <a:gd name="connsiteX1124" fmla="*/ 994730 w 1468118"/>
                <a:gd name="connsiteY1124" fmla="*/ 794562 h 1697870"/>
                <a:gd name="connsiteX1125" fmla="*/ 994823 w 1468118"/>
                <a:gd name="connsiteY1125" fmla="*/ 794562 h 1697870"/>
                <a:gd name="connsiteX1126" fmla="*/ 995007 w 1468118"/>
                <a:gd name="connsiteY1126" fmla="*/ 794562 h 1697870"/>
                <a:gd name="connsiteX1127" fmla="*/ 995192 w 1468118"/>
                <a:gd name="connsiteY1127" fmla="*/ 794562 h 1697870"/>
                <a:gd name="connsiteX1128" fmla="*/ 995377 w 1468118"/>
                <a:gd name="connsiteY1128" fmla="*/ 794562 h 1697870"/>
                <a:gd name="connsiteX1129" fmla="*/ 995562 w 1468118"/>
                <a:gd name="connsiteY1129" fmla="*/ 794562 h 1697870"/>
                <a:gd name="connsiteX1130" fmla="*/ 995655 w 1468118"/>
                <a:gd name="connsiteY1130" fmla="*/ 794562 h 1697870"/>
                <a:gd name="connsiteX1131" fmla="*/ 1042336 w 1468118"/>
                <a:gd name="connsiteY1131" fmla="*/ 770066 h 1697870"/>
                <a:gd name="connsiteX1132" fmla="*/ 1073210 w 1468118"/>
                <a:gd name="connsiteY1132" fmla="*/ 880067 h 1697870"/>
                <a:gd name="connsiteX1133" fmla="*/ 878720 w 1468118"/>
                <a:gd name="connsiteY1133" fmla="*/ 1107281 h 1697870"/>
                <a:gd name="connsiteX1134" fmla="*/ 909594 w 1468118"/>
                <a:gd name="connsiteY1134" fmla="*/ 1024179 h 1697870"/>
                <a:gd name="connsiteX1135" fmla="*/ 910334 w 1468118"/>
                <a:gd name="connsiteY1135" fmla="*/ 1024179 h 1697870"/>
                <a:gd name="connsiteX1136" fmla="*/ 974024 w 1468118"/>
                <a:gd name="connsiteY1136" fmla="*/ 1200274 h 1697870"/>
                <a:gd name="connsiteX1137" fmla="*/ 878720 w 1468118"/>
                <a:gd name="connsiteY1137" fmla="*/ 1107374 h 1697870"/>
                <a:gd name="connsiteX1138" fmla="*/ 973469 w 1468118"/>
                <a:gd name="connsiteY1138" fmla="*/ 1204619 h 1697870"/>
                <a:gd name="connsiteX1139" fmla="*/ 847013 w 1468118"/>
                <a:gd name="connsiteY1139" fmla="*/ 1192787 h 1697870"/>
                <a:gd name="connsiteX1140" fmla="*/ 877426 w 1468118"/>
                <a:gd name="connsiteY1140" fmla="*/ 1110979 h 1697870"/>
                <a:gd name="connsiteX1141" fmla="*/ 973562 w 1468118"/>
                <a:gd name="connsiteY1141" fmla="*/ 1204711 h 1697870"/>
                <a:gd name="connsiteX1142" fmla="*/ 719264 w 1468118"/>
                <a:gd name="connsiteY1142" fmla="*/ 604508 h 1697870"/>
                <a:gd name="connsiteX1143" fmla="*/ 672582 w 1468118"/>
                <a:gd name="connsiteY1143" fmla="*/ 519465 h 1697870"/>
                <a:gd name="connsiteX1144" fmla="*/ 791550 w 1468118"/>
                <a:gd name="connsiteY1144" fmla="*/ 515398 h 1697870"/>
                <a:gd name="connsiteX1145" fmla="*/ 792567 w 1468118"/>
                <a:gd name="connsiteY1145" fmla="*/ 516969 h 1697870"/>
                <a:gd name="connsiteX1146" fmla="*/ 775189 w 1468118"/>
                <a:gd name="connsiteY1146" fmla="*/ 536104 h 1697870"/>
                <a:gd name="connsiteX1147" fmla="*/ 775096 w 1468118"/>
                <a:gd name="connsiteY1147" fmla="*/ 536196 h 1697870"/>
                <a:gd name="connsiteX1148" fmla="*/ 723978 w 1468118"/>
                <a:gd name="connsiteY1148" fmla="*/ 604971 h 1697870"/>
                <a:gd name="connsiteX1149" fmla="*/ 719356 w 1468118"/>
                <a:gd name="connsiteY1149" fmla="*/ 604416 h 1697870"/>
                <a:gd name="connsiteX1150" fmla="*/ 756424 w 1468118"/>
                <a:gd name="connsiteY1150" fmla="*/ 287629 h 1697870"/>
                <a:gd name="connsiteX1151" fmla="*/ 665279 w 1468118"/>
                <a:gd name="connsiteY1151" fmla="*/ 313974 h 1697870"/>
                <a:gd name="connsiteX1152" fmla="*/ 720003 w 1468118"/>
                <a:gd name="connsiteY1152" fmla="*/ 239192 h 1697870"/>
                <a:gd name="connsiteX1153" fmla="*/ 756424 w 1468118"/>
                <a:gd name="connsiteY1153" fmla="*/ 287629 h 1697870"/>
                <a:gd name="connsiteX1154" fmla="*/ 723608 w 1468118"/>
                <a:gd name="connsiteY1154" fmla="*/ 238082 h 1697870"/>
                <a:gd name="connsiteX1155" fmla="*/ 810408 w 1468118"/>
                <a:gd name="connsiteY1155" fmla="*/ 238267 h 1697870"/>
                <a:gd name="connsiteX1156" fmla="*/ 759659 w 1468118"/>
                <a:gd name="connsiteY1156" fmla="*/ 285966 h 1697870"/>
                <a:gd name="connsiteX1157" fmla="*/ 723608 w 1468118"/>
                <a:gd name="connsiteY1157" fmla="*/ 238082 h 1697870"/>
                <a:gd name="connsiteX1158" fmla="*/ 856904 w 1468118"/>
                <a:gd name="connsiteY1158" fmla="*/ 312403 h 1697870"/>
                <a:gd name="connsiteX1159" fmla="*/ 893140 w 1468118"/>
                <a:gd name="connsiteY1159" fmla="*/ 397446 h 1697870"/>
                <a:gd name="connsiteX1160" fmla="*/ 809483 w 1468118"/>
                <a:gd name="connsiteY1160" fmla="*/ 362227 h 1697870"/>
                <a:gd name="connsiteX1161" fmla="*/ 855795 w 1468118"/>
                <a:gd name="connsiteY1161" fmla="*/ 313142 h 1697870"/>
                <a:gd name="connsiteX1162" fmla="*/ 856812 w 1468118"/>
                <a:gd name="connsiteY1162" fmla="*/ 312403 h 1697870"/>
                <a:gd name="connsiteX1163" fmla="*/ 893602 w 1468118"/>
                <a:gd name="connsiteY1163" fmla="*/ 401514 h 1697870"/>
                <a:gd name="connsiteX1164" fmla="*/ 855980 w 1468118"/>
                <a:gd name="connsiteY1164" fmla="*/ 446439 h 1697870"/>
                <a:gd name="connsiteX1165" fmla="*/ 854131 w 1468118"/>
                <a:gd name="connsiteY1165" fmla="*/ 445237 h 1697870"/>
                <a:gd name="connsiteX1166" fmla="*/ 806803 w 1468118"/>
                <a:gd name="connsiteY1166" fmla="*/ 365000 h 1697870"/>
                <a:gd name="connsiteX1167" fmla="*/ 806803 w 1468118"/>
                <a:gd name="connsiteY1167" fmla="*/ 365000 h 1697870"/>
                <a:gd name="connsiteX1168" fmla="*/ 893510 w 1468118"/>
                <a:gd name="connsiteY1168" fmla="*/ 401514 h 1697870"/>
                <a:gd name="connsiteX1169" fmla="*/ 973562 w 1468118"/>
                <a:gd name="connsiteY1169" fmla="*/ 602937 h 1697870"/>
                <a:gd name="connsiteX1170" fmla="*/ 943797 w 1468118"/>
                <a:gd name="connsiteY1170" fmla="*/ 664408 h 1697870"/>
                <a:gd name="connsiteX1171" fmla="*/ 903031 w 1468118"/>
                <a:gd name="connsiteY1171" fmla="*/ 555331 h 1697870"/>
                <a:gd name="connsiteX1172" fmla="*/ 973377 w 1468118"/>
                <a:gd name="connsiteY1172" fmla="*/ 600164 h 1697870"/>
                <a:gd name="connsiteX1173" fmla="*/ 973562 w 1468118"/>
                <a:gd name="connsiteY1173" fmla="*/ 602845 h 1697870"/>
                <a:gd name="connsiteX1174" fmla="*/ 745331 w 1468118"/>
                <a:gd name="connsiteY1174" fmla="*/ 430169 h 1697870"/>
                <a:gd name="connsiteX1175" fmla="*/ 851635 w 1468118"/>
                <a:gd name="connsiteY1175" fmla="*/ 448195 h 1697870"/>
                <a:gd name="connsiteX1176" fmla="*/ 852652 w 1468118"/>
                <a:gd name="connsiteY1176" fmla="*/ 450506 h 1697870"/>
                <a:gd name="connsiteX1177" fmla="*/ 846644 w 1468118"/>
                <a:gd name="connsiteY1177" fmla="*/ 457624 h 1697870"/>
                <a:gd name="connsiteX1178" fmla="*/ 796542 w 1468118"/>
                <a:gd name="connsiteY1178" fmla="*/ 512717 h 1697870"/>
                <a:gd name="connsiteX1179" fmla="*/ 794601 w 1468118"/>
                <a:gd name="connsiteY1179" fmla="*/ 511977 h 1697870"/>
                <a:gd name="connsiteX1180" fmla="*/ 793954 w 1468118"/>
                <a:gd name="connsiteY1180" fmla="*/ 511885 h 1697870"/>
                <a:gd name="connsiteX1181" fmla="*/ 793492 w 1468118"/>
                <a:gd name="connsiteY1181" fmla="*/ 511885 h 1697870"/>
                <a:gd name="connsiteX1182" fmla="*/ 742928 w 1468118"/>
                <a:gd name="connsiteY1182" fmla="*/ 432850 h 1697870"/>
                <a:gd name="connsiteX1183" fmla="*/ 745331 w 1468118"/>
                <a:gd name="connsiteY1183" fmla="*/ 430262 h 1697870"/>
                <a:gd name="connsiteX1184" fmla="*/ 940284 w 1468118"/>
                <a:gd name="connsiteY1184" fmla="*/ 665333 h 1697870"/>
                <a:gd name="connsiteX1185" fmla="*/ 851820 w 1468118"/>
                <a:gd name="connsiteY1185" fmla="*/ 621055 h 1697870"/>
                <a:gd name="connsiteX1186" fmla="*/ 899334 w 1468118"/>
                <a:gd name="connsiteY1186" fmla="*/ 555516 h 1697870"/>
                <a:gd name="connsiteX1187" fmla="*/ 940376 w 1468118"/>
                <a:gd name="connsiteY1187" fmla="*/ 665333 h 1697870"/>
                <a:gd name="connsiteX1188" fmla="*/ 748289 w 1468118"/>
                <a:gd name="connsiteY1188" fmla="*/ 427027 h 1697870"/>
                <a:gd name="connsiteX1189" fmla="*/ 804307 w 1468118"/>
                <a:gd name="connsiteY1189" fmla="*/ 367774 h 1697870"/>
                <a:gd name="connsiteX1190" fmla="*/ 849324 w 1468118"/>
                <a:gd name="connsiteY1190" fmla="*/ 444128 h 1697870"/>
                <a:gd name="connsiteX1191" fmla="*/ 748289 w 1468118"/>
                <a:gd name="connsiteY1191" fmla="*/ 427027 h 1697870"/>
                <a:gd name="connsiteX1192" fmla="*/ 854224 w 1468118"/>
                <a:gd name="connsiteY1192" fmla="*/ 454019 h 1697870"/>
                <a:gd name="connsiteX1193" fmla="*/ 896468 w 1468118"/>
                <a:gd name="connsiteY1193" fmla="*/ 548676 h 1697870"/>
                <a:gd name="connsiteX1194" fmla="*/ 800240 w 1468118"/>
                <a:gd name="connsiteY1194" fmla="*/ 513919 h 1697870"/>
                <a:gd name="connsiteX1195" fmla="*/ 849324 w 1468118"/>
                <a:gd name="connsiteY1195" fmla="*/ 459935 h 1697870"/>
                <a:gd name="connsiteX1196" fmla="*/ 849324 w 1468118"/>
                <a:gd name="connsiteY1196" fmla="*/ 459935 h 1697870"/>
                <a:gd name="connsiteX1197" fmla="*/ 854224 w 1468118"/>
                <a:gd name="connsiteY1197" fmla="*/ 454111 h 1697870"/>
                <a:gd name="connsiteX1198" fmla="*/ 797559 w 1468118"/>
                <a:gd name="connsiteY1198" fmla="*/ 516784 h 1697870"/>
                <a:gd name="connsiteX1199" fmla="*/ 896930 w 1468118"/>
                <a:gd name="connsiteY1199" fmla="*/ 552650 h 1697870"/>
                <a:gd name="connsiteX1200" fmla="*/ 849140 w 1468118"/>
                <a:gd name="connsiteY1200" fmla="*/ 618651 h 1697870"/>
                <a:gd name="connsiteX1201" fmla="*/ 797004 w 1468118"/>
                <a:gd name="connsiteY1201" fmla="*/ 517431 h 1697870"/>
                <a:gd name="connsiteX1202" fmla="*/ 797559 w 1468118"/>
                <a:gd name="connsiteY1202" fmla="*/ 516784 h 1697870"/>
                <a:gd name="connsiteX1203" fmla="*/ 941208 w 1468118"/>
                <a:gd name="connsiteY1203" fmla="*/ 669770 h 1697870"/>
                <a:gd name="connsiteX1204" fmla="*/ 908023 w 1468118"/>
                <a:gd name="connsiteY1204" fmla="*/ 744738 h 1697870"/>
                <a:gd name="connsiteX1205" fmla="*/ 852375 w 1468118"/>
                <a:gd name="connsiteY1205" fmla="*/ 625400 h 1697870"/>
                <a:gd name="connsiteX1206" fmla="*/ 941208 w 1468118"/>
                <a:gd name="connsiteY1206" fmla="*/ 669862 h 1697870"/>
                <a:gd name="connsiteX1207" fmla="*/ 990108 w 1468118"/>
                <a:gd name="connsiteY1207" fmla="*/ 796688 h 1697870"/>
                <a:gd name="connsiteX1208" fmla="*/ 957755 w 1468118"/>
                <a:gd name="connsiteY1208" fmla="*/ 887925 h 1697870"/>
                <a:gd name="connsiteX1209" fmla="*/ 911073 w 1468118"/>
                <a:gd name="connsiteY1209" fmla="*/ 752687 h 1697870"/>
                <a:gd name="connsiteX1210" fmla="*/ 988352 w 1468118"/>
                <a:gd name="connsiteY1210" fmla="*/ 791604 h 1697870"/>
                <a:gd name="connsiteX1211" fmla="*/ 989923 w 1468118"/>
                <a:gd name="connsiteY1211" fmla="*/ 795671 h 1697870"/>
                <a:gd name="connsiteX1212" fmla="*/ 989923 w 1468118"/>
                <a:gd name="connsiteY1212" fmla="*/ 796780 h 1697870"/>
                <a:gd name="connsiteX1213" fmla="*/ 954982 w 1468118"/>
                <a:gd name="connsiteY1213" fmla="*/ 890513 h 1697870"/>
                <a:gd name="connsiteX1214" fmla="*/ 849602 w 1468118"/>
                <a:gd name="connsiteY1214" fmla="*/ 856126 h 1697870"/>
                <a:gd name="connsiteX1215" fmla="*/ 907746 w 1468118"/>
                <a:gd name="connsiteY1215" fmla="*/ 753334 h 1697870"/>
                <a:gd name="connsiteX1216" fmla="*/ 954982 w 1468118"/>
                <a:gd name="connsiteY1216" fmla="*/ 890421 h 1697870"/>
                <a:gd name="connsiteX1217" fmla="*/ 846459 w 1468118"/>
                <a:gd name="connsiteY1217" fmla="*/ 854370 h 1697870"/>
                <a:gd name="connsiteX1218" fmla="*/ 786744 w 1468118"/>
                <a:gd name="connsiteY1218" fmla="*/ 720888 h 1697870"/>
                <a:gd name="connsiteX1219" fmla="*/ 905342 w 1468118"/>
                <a:gd name="connsiteY1219" fmla="*/ 750191 h 1697870"/>
                <a:gd name="connsiteX1220" fmla="*/ 846459 w 1468118"/>
                <a:gd name="connsiteY1220" fmla="*/ 854277 h 1697870"/>
                <a:gd name="connsiteX1221" fmla="*/ 844148 w 1468118"/>
                <a:gd name="connsiteY1221" fmla="*/ 858437 h 1697870"/>
                <a:gd name="connsiteX1222" fmla="*/ 766222 w 1468118"/>
                <a:gd name="connsiteY1222" fmla="*/ 996078 h 1697870"/>
                <a:gd name="connsiteX1223" fmla="*/ 695045 w 1468118"/>
                <a:gd name="connsiteY1223" fmla="*/ 847159 h 1697870"/>
                <a:gd name="connsiteX1224" fmla="*/ 844148 w 1468118"/>
                <a:gd name="connsiteY1224" fmla="*/ 858437 h 1697870"/>
                <a:gd name="connsiteX1225" fmla="*/ 845997 w 1468118"/>
                <a:gd name="connsiteY1225" fmla="*/ 862504 h 1697870"/>
                <a:gd name="connsiteX1226" fmla="*/ 908115 w 1468118"/>
                <a:gd name="connsiteY1226" fmla="*/ 1018355 h 1697870"/>
                <a:gd name="connsiteX1227" fmla="*/ 907376 w 1468118"/>
                <a:gd name="connsiteY1227" fmla="*/ 1020204 h 1697870"/>
                <a:gd name="connsiteX1228" fmla="*/ 768995 w 1468118"/>
                <a:gd name="connsiteY1228" fmla="*/ 998574 h 1697870"/>
                <a:gd name="connsiteX1229" fmla="*/ 845997 w 1468118"/>
                <a:gd name="connsiteY1229" fmla="*/ 862412 h 1697870"/>
                <a:gd name="connsiteX1230" fmla="*/ 848677 w 1468118"/>
                <a:gd name="connsiteY1230" fmla="*/ 859639 h 1697870"/>
                <a:gd name="connsiteX1231" fmla="*/ 955444 w 1468118"/>
                <a:gd name="connsiteY1231" fmla="*/ 894488 h 1697870"/>
                <a:gd name="connsiteX1232" fmla="*/ 909872 w 1468118"/>
                <a:gd name="connsiteY1232" fmla="*/ 1013456 h 1697870"/>
                <a:gd name="connsiteX1233" fmla="*/ 848585 w 1468118"/>
                <a:gd name="connsiteY1233" fmla="*/ 859731 h 1697870"/>
                <a:gd name="connsiteX1234" fmla="*/ 990940 w 1468118"/>
                <a:gd name="connsiteY1234" fmla="*/ 805192 h 1697870"/>
                <a:gd name="connsiteX1235" fmla="*/ 1000369 w 1468118"/>
                <a:gd name="connsiteY1235" fmla="*/ 907337 h 1697870"/>
                <a:gd name="connsiteX1236" fmla="*/ 960066 w 1468118"/>
                <a:gd name="connsiteY1236" fmla="*/ 892177 h 1697870"/>
                <a:gd name="connsiteX1237" fmla="*/ 990940 w 1468118"/>
                <a:gd name="connsiteY1237" fmla="*/ 805100 h 1697870"/>
                <a:gd name="connsiteX1238" fmla="*/ 910426 w 1468118"/>
                <a:gd name="connsiteY1238" fmla="*/ 748250 h 1697870"/>
                <a:gd name="connsiteX1239" fmla="*/ 943519 w 1468118"/>
                <a:gd name="connsiteY1239" fmla="*/ 673652 h 1697870"/>
                <a:gd name="connsiteX1240" fmla="*/ 986688 w 1468118"/>
                <a:gd name="connsiteY1240" fmla="*/ 786612 h 1697870"/>
                <a:gd name="connsiteX1241" fmla="*/ 910519 w 1468118"/>
                <a:gd name="connsiteY1241" fmla="*/ 748250 h 1697870"/>
                <a:gd name="connsiteX1242" fmla="*/ 900166 w 1468118"/>
                <a:gd name="connsiteY1242" fmla="*/ 548213 h 1697870"/>
                <a:gd name="connsiteX1243" fmla="*/ 856904 w 1468118"/>
                <a:gd name="connsiteY1243" fmla="*/ 451338 h 1697870"/>
                <a:gd name="connsiteX1244" fmla="*/ 932889 w 1468118"/>
                <a:gd name="connsiteY1244" fmla="*/ 500330 h 1697870"/>
                <a:gd name="connsiteX1245" fmla="*/ 927435 w 1468118"/>
                <a:gd name="connsiteY1245" fmla="*/ 509482 h 1697870"/>
                <a:gd name="connsiteX1246" fmla="*/ 900166 w 1468118"/>
                <a:gd name="connsiteY1246" fmla="*/ 548306 h 1697870"/>
                <a:gd name="connsiteX1247" fmla="*/ 697263 w 1468118"/>
                <a:gd name="connsiteY1247" fmla="*/ 367126 h 1697870"/>
                <a:gd name="connsiteX1248" fmla="*/ 801534 w 1468118"/>
                <a:gd name="connsiteY1248" fmla="*/ 363059 h 1697870"/>
                <a:gd name="connsiteX1249" fmla="*/ 802458 w 1468118"/>
                <a:gd name="connsiteY1249" fmla="*/ 364538 h 1697870"/>
                <a:gd name="connsiteX1250" fmla="*/ 744129 w 1468118"/>
                <a:gd name="connsiteY1250" fmla="*/ 426287 h 1697870"/>
                <a:gd name="connsiteX1251" fmla="*/ 741634 w 1468118"/>
                <a:gd name="connsiteY1251" fmla="*/ 425825 h 1697870"/>
                <a:gd name="connsiteX1252" fmla="*/ 740894 w 1468118"/>
                <a:gd name="connsiteY1252" fmla="*/ 425825 h 1697870"/>
                <a:gd name="connsiteX1253" fmla="*/ 738676 w 1468118"/>
                <a:gd name="connsiteY1253" fmla="*/ 426380 h 1697870"/>
                <a:gd name="connsiteX1254" fmla="*/ 697356 w 1468118"/>
                <a:gd name="connsiteY1254" fmla="*/ 367034 h 1697870"/>
                <a:gd name="connsiteX1255" fmla="*/ 734886 w 1468118"/>
                <a:gd name="connsiteY1255" fmla="*/ 427396 h 1697870"/>
                <a:gd name="connsiteX1256" fmla="*/ 632187 w 1468118"/>
                <a:gd name="connsiteY1256" fmla="*/ 452817 h 1697870"/>
                <a:gd name="connsiteX1257" fmla="*/ 693935 w 1468118"/>
                <a:gd name="connsiteY1257" fmla="*/ 368605 h 1697870"/>
                <a:gd name="connsiteX1258" fmla="*/ 734886 w 1468118"/>
                <a:gd name="connsiteY1258" fmla="*/ 427396 h 1697870"/>
                <a:gd name="connsiteX1259" fmla="*/ 697910 w 1468118"/>
                <a:gd name="connsiteY1259" fmla="*/ 363521 h 1697870"/>
                <a:gd name="connsiteX1260" fmla="*/ 759105 w 1468118"/>
                <a:gd name="connsiteY1260" fmla="*/ 291697 h 1697870"/>
                <a:gd name="connsiteX1261" fmla="*/ 799408 w 1468118"/>
                <a:gd name="connsiteY1261" fmla="*/ 359454 h 1697870"/>
                <a:gd name="connsiteX1262" fmla="*/ 697910 w 1468118"/>
                <a:gd name="connsiteY1262" fmla="*/ 363429 h 1697870"/>
                <a:gd name="connsiteX1263" fmla="*/ 740987 w 1468118"/>
                <a:gd name="connsiteY1263" fmla="*/ 429522 h 1697870"/>
                <a:gd name="connsiteX1264" fmla="*/ 740987 w 1468118"/>
                <a:gd name="connsiteY1264" fmla="*/ 429707 h 1697870"/>
                <a:gd name="connsiteX1265" fmla="*/ 740802 w 1468118"/>
                <a:gd name="connsiteY1265" fmla="*/ 429615 h 1697870"/>
                <a:gd name="connsiteX1266" fmla="*/ 740987 w 1468118"/>
                <a:gd name="connsiteY1266" fmla="*/ 429615 h 1697870"/>
                <a:gd name="connsiteX1267" fmla="*/ 740432 w 1468118"/>
                <a:gd name="connsiteY1267" fmla="*/ 435438 h 1697870"/>
                <a:gd name="connsiteX1268" fmla="*/ 789332 w 1468118"/>
                <a:gd name="connsiteY1268" fmla="*/ 511885 h 1697870"/>
                <a:gd name="connsiteX1269" fmla="*/ 673599 w 1468118"/>
                <a:gd name="connsiteY1269" fmla="*/ 515860 h 1697870"/>
                <a:gd name="connsiteX1270" fmla="*/ 740432 w 1468118"/>
                <a:gd name="connsiteY1270" fmla="*/ 435438 h 1697870"/>
                <a:gd name="connsiteX1271" fmla="*/ 777870 w 1468118"/>
                <a:gd name="connsiteY1271" fmla="*/ 538415 h 1697870"/>
                <a:gd name="connsiteX1272" fmla="*/ 794508 w 1468118"/>
                <a:gd name="connsiteY1272" fmla="*/ 520205 h 1697870"/>
                <a:gd name="connsiteX1273" fmla="*/ 845534 w 1468118"/>
                <a:gd name="connsiteY1273" fmla="*/ 619206 h 1697870"/>
                <a:gd name="connsiteX1274" fmla="*/ 728045 w 1468118"/>
                <a:gd name="connsiteY1274" fmla="*/ 605433 h 1697870"/>
                <a:gd name="connsiteX1275" fmla="*/ 777870 w 1468118"/>
                <a:gd name="connsiteY1275" fmla="*/ 538322 h 1697870"/>
                <a:gd name="connsiteX1276" fmla="*/ 904880 w 1468118"/>
                <a:gd name="connsiteY1276" fmla="*/ 746309 h 1697870"/>
                <a:gd name="connsiteX1277" fmla="*/ 784895 w 1468118"/>
                <a:gd name="connsiteY1277" fmla="*/ 716729 h 1697870"/>
                <a:gd name="connsiteX1278" fmla="*/ 783786 w 1468118"/>
                <a:gd name="connsiteY1278" fmla="*/ 714880 h 1697870"/>
                <a:gd name="connsiteX1279" fmla="*/ 848585 w 1468118"/>
                <a:gd name="connsiteY1279" fmla="*/ 625492 h 1697870"/>
                <a:gd name="connsiteX1280" fmla="*/ 904880 w 1468118"/>
                <a:gd name="connsiteY1280" fmla="*/ 746309 h 1697870"/>
                <a:gd name="connsiteX1281" fmla="*/ 782584 w 1468118"/>
                <a:gd name="connsiteY1281" fmla="*/ 720149 h 1697870"/>
                <a:gd name="connsiteX1282" fmla="*/ 842761 w 1468118"/>
                <a:gd name="connsiteY1282" fmla="*/ 854647 h 1697870"/>
                <a:gd name="connsiteX1283" fmla="*/ 695414 w 1468118"/>
                <a:gd name="connsiteY1283" fmla="*/ 843554 h 1697870"/>
                <a:gd name="connsiteX1284" fmla="*/ 780088 w 1468118"/>
                <a:gd name="connsiteY1284" fmla="*/ 720241 h 1697870"/>
                <a:gd name="connsiteX1285" fmla="*/ 782676 w 1468118"/>
                <a:gd name="connsiteY1285" fmla="*/ 720241 h 1697870"/>
                <a:gd name="connsiteX1286" fmla="*/ 691994 w 1468118"/>
                <a:gd name="connsiteY1286" fmla="*/ 848916 h 1697870"/>
                <a:gd name="connsiteX1287" fmla="*/ 763449 w 1468118"/>
                <a:gd name="connsiteY1287" fmla="*/ 998296 h 1697870"/>
                <a:gd name="connsiteX1288" fmla="*/ 594287 w 1468118"/>
                <a:gd name="connsiteY1288" fmla="*/ 1003011 h 1697870"/>
                <a:gd name="connsiteX1289" fmla="*/ 692087 w 1468118"/>
                <a:gd name="connsiteY1289" fmla="*/ 848916 h 1697870"/>
                <a:gd name="connsiteX1290" fmla="*/ 591514 w 1468118"/>
                <a:gd name="connsiteY1290" fmla="*/ 1000700 h 1697870"/>
                <a:gd name="connsiteX1291" fmla="*/ 549454 w 1468118"/>
                <a:gd name="connsiteY1291" fmla="*/ 864445 h 1697870"/>
                <a:gd name="connsiteX1292" fmla="*/ 688759 w 1468118"/>
                <a:gd name="connsiteY1292" fmla="*/ 847529 h 1697870"/>
                <a:gd name="connsiteX1293" fmla="*/ 591514 w 1468118"/>
                <a:gd name="connsiteY1293" fmla="*/ 1000792 h 1697870"/>
                <a:gd name="connsiteX1294" fmla="*/ 906174 w 1468118"/>
                <a:gd name="connsiteY1294" fmla="*/ 1023717 h 1697870"/>
                <a:gd name="connsiteX1295" fmla="*/ 876132 w 1468118"/>
                <a:gd name="connsiteY1295" fmla="*/ 1104693 h 1697870"/>
                <a:gd name="connsiteX1296" fmla="*/ 771491 w 1468118"/>
                <a:gd name="connsiteY1296" fmla="*/ 1002733 h 1697870"/>
                <a:gd name="connsiteX1297" fmla="*/ 906174 w 1468118"/>
                <a:gd name="connsiteY1297" fmla="*/ 1023717 h 1697870"/>
                <a:gd name="connsiteX1298" fmla="*/ 911998 w 1468118"/>
                <a:gd name="connsiteY1298" fmla="*/ 1018170 h 1697870"/>
                <a:gd name="connsiteX1299" fmla="*/ 957755 w 1468118"/>
                <a:gd name="connsiteY1299" fmla="*/ 898648 h 1697870"/>
                <a:gd name="connsiteX1300" fmla="*/ 1007487 w 1468118"/>
                <a:gd name="connsiteY1300" fmla="*/ 1045994 h 1697870"/>
                <a:gd name="connsiteX1301" fmla="*/ 913939 w 1468118"/>
                <a:gd name="connsiteY1301" fmla="*/ 1021498 h 1697870"/>
                <a:gd name="connsiteX1302" fmla="*/ 911905 w 1468118"/>
                <a:gd name="connsiteY1302" fmla="*/ 1018170 h 1697870"/>
                <a:gd name="connsiteX1303" fmla="*/ 960805 w 1468118"/>
                <a:gd name="connsiteY1303" fmla="*/ 896337 h 1697870"/>
                <a:gd name="connsiteX1304" fmla="*/ 1000831 w 1468118"/>
                <a:gd name="connsiteY1304" fmla="*/ 911404 h 1697870"/>
                <a:gd name="connsiteX1305" fmla="*/ 1013403 w 1468118"/>
                <a:gd name="connsiteY1305" fmla="*/ 1047473 h 1697870"/>
                <a:gd name="connsiteX1306" fmla="*/ 1011739 w 1468118"/>
                <a:gd name="connsiteY1306" fmla="*/ 1047011 h 1697870"/>
                <a:gd name="connsiteX1307" fmla="*/ 960805 w 1468118"/>
                <a:gd name="connsiteY1307" fmla="*/ 896337 h 1697870"/>
                <a:gd name="connsiteX1308" fmla="*/ 947032 w 1468118"/>
                <a:gd name="connsiteY1308" fmla="*/ 672728 h 1697870"/>
                <a:gd name="connsiteX1309" fmla="*/ 980402 w 1468118"/>
                <a:gd name="connsiteY1309" fmla="*/ 689367 h 1697870"/>
                <a:gd name="connsiteX1310" fmla="*/ 988999 w 1468118"/>
                <a:gd name="connsiteY1310" fmla="*/ 782545 h 1697870"/>
                <a:gd name="connsiteX1311" fmla="*/ 947032 w 1468118"/>
                <a:gd name="connsiteY1311" fmla="*/ 672728 h 1697870"/>
                <a:gd name="connsiteX1312" fmla="*/ 946108 w 1468118"/>
                <a:gd name="connsiteY1312" fmla="*/ 668291 h 1697870"/>
                <a:gd name="connsiteX1313" fmla="*/ 974209 w 1468118"/>
                <a:gd name="connsiteY1313" fmla="*/ 610240 h 1697870"/>
                <a:gd name="connsiteX1314" fmla="*/ 979016 w 1468118"/>
                <a:gd name="connsiteY1314" fmla="*/ 675686 h 1697870"/>
                <a:gd name="connsiteX1315" fmla="*/ 979940 w 1468118"/>
                <a:gd name="connsiteY1315" fmla="*/ 685207 h 1697870"/>
                <a:gd name="connsiteX1316" fmla="*/ 946108 w 1468118"/>
                <a:gd name="connsiteY1316" fmla="*/ 668291 h 1697870"/>
                <a:gd name="connsiteX1317" fmla="*/ 972452 w 1468118"/>
                <a:gd name="connsiteY1317" fmla="*/ 595449 h 1697870"/>
                <a:gd name="connsiteX1318" fmla="*/ 903124 w 1468118"/>
                <a:gd name="connsiteY1318" fmla="*/ 551171 h 1697870"/>
                <a:gd name="connsiteX1319" fmla="*/ 902754 w 1468118"/>
                <a:gd name="connsiteY1319" fmla="*/ 550987 h 1697870"/>
                <a:gd name="connsiteX1320" fmla="*/ 930578 w 1468118"/>
                <a:gd name="connsiteY1320" fmla="*/ 511515 h 1697870"/>
                <a:gd name="connsiteX1321" fmla="*/ 930578 w 1468118"/>
                <a:gd name="connsiteY1321" fmla="*/ 511423 h 1697870"/>
                <a:gd name="connsiteX1322" fmla="*/ 936032 w 1468118"/>
                <a:gd name="connsiteY1322" fmla="*/ 502271 h 1697870"/>
                <a:gd name="connsiteX1323" fmla="*/ 936586 w 1468118"/>
                <a:gd name="connsiteY1323" fmla="*/ 502641 h 1697870"/>
                <a:gd name="connsiteX1324" fmla="*/ 972360 w 1468118"/>
                <a:gd name="connsiteY1324" fmla="*/ 595357 h 1697870"/>
                <a:gd name="connsiteX1325" fmla="*/ 859123 w 1468118"/>
                <a:gd name="connsiteY1325" fmla="*/ 448472 h 1697870"/>
                <a:gd name="connsiteX1326" fmla="*/ 896098 w 1468118"/>
                <a:gd name="connsiteY1326" fmla="*/ 404287 h 1697870"/>
                <a:gd name="connsiteX1327" fmla="*/ 934275 w 1468118"/>
                <a:gd name="connsiteY1327" fmla="*/ 496818 h 1697870"/>
                <a:gd name="connsiteX1328" fmla="*/ 859123 w 1468118"/>
                <a:gd name="connsiteY1328" fmla="*/ 448380 h 1697870"/>
                <a:gd name="connsiteX1329" fmla="*/ 860047 w 1468118"/>
                <a:gd name="connsiteY1329" fmla="*/ 310647 h 1697870"/>
                <a:gd name="connsiteX1330" fmla="*/ 860047 w 1468118"/>
                <a:gd name="connsiteY1330" fmla="*/ 310554 h 1697870"/>
                <a:gd name="connsiteX1331" fmla="*/ 860047 w 1468118"/>
                <a:gd name="connsiteY1331" fmla="*/ 310277 h 1697870"/>
                <a:gd name="connsiteX1332" fmla="*/ 860602 w 1468118"/>
                <a:gd name="connsiteY1332" fmla="*/ 309815 h 1697870"/>
                <a:gd name="connsiteX1333" fmla="*/ 929006 w 1468118"/>
                <a:gd name="connsiteY1333" fmla="*/ 360471 h 1697870"/>
                <a:gd name="connsiteX1334" fmla="*/ 897208 w 1468118"/>
                <a:gd name="connsiteY1334" fmla="*/ 397631 h 1697870"/>
                <a:gd name="connsiteX1335" fmla="*/ 860140 w 1468118"/>
                <a:gd name="connsiteY1335" fmla="*/ 310647 h 1697870"/>
                <a:gd name="connsiteX1336" fmla="*/ 855333 w 1468118"/>
                <a:gd name="connsiteY1336" fmla="*/ 309260 h 1697870"/>
                <a:gd name="connsiteX1337" fmla="*/ 853669 w 1468118"/>
                <a:gd name="connsiteY1337" fmla="*/ 310554 h 1697870"/>
                <a:gd name="connsiteX1338" fmla="*/ 853484 w 1468118"/>
                <a:gd name="connsiteY1338" fmla="*/ 310739 h 1697870"/>
                <a:gd name="connsiteX1339" fmla="*/ 806156 w 1468118"/>
                <a:gd name="connsiteY1339" fmla="*/ 360841 h 1697870"/>
                <a:gd name="connsiteX1340" fmla="*/ 803845 w 1468118"/>
                <a:gd name="connsiteY1340" fmla="*/ 359916 h 1697870"/>
                <a:gd name="connsiteX1341" fmla="*/ 763079 w 1468118"/>
                <a:gd name="connsiteY1341" fmla="*/ 291234 h 1697870"/>
                <a:gd name="connsiteX1342" fmla="*/ 854501 w 1468118"/>
                <a:gd name="connsiteY1342" fmla="*/ 307504 h 1697870"/>
                <a:gd name="connsiteX1343" fmla="*/ 855425 w 1468118"/>
                <a:gd name="connsiteY1343" fmla="*/ 309260 h 1697870"/>
                <a:gd name="connsiteX1344" fmla="*/ 763357 w 1468118"/>
                <a:gd name="connsiteY1344" fmla="*/ 287629 h 1697870"/>
                <a:gd name="connsiteX1345" fmla="*/ 815954 w 1468118"/>
                <a:gd name="connsiteY1345" fmla="*/ 238175 h 1697870"/>
                <a:gd name="connsiteX1346" fmla="*/ 816601 w 1468118"/>
                <a:gd name="connsiteY1346" fmla="*/ 238175 h 1697870"/>
                <a:gd name="connsiteX1347" fmla="*/ 820299 w 1468118"/>
                <a:gd name="connsiteY1347" fmla="*/ 239192 h 1697870"/>
                <a:gd name="connsiteX1348" fmla="*/ 852560 w 1468118"/>
                <a:gd name="connsiteY1348" fmla="*/ 303529 h 1697870"/>
                <a:gd name="connsiteX1349" fmla="*/ 763449 w 1468118"/>
                <a:gd name="connsiteY1349" fmla="*/ 287722 h 1697870"/>
                <a:gd name="connsiteX1350" fmla="*/ 714179 w 1468118"/>
                <a:gd name="connsiteY1350" fmla="*/ 241410 h 1697870"/>
                <a:gd name="connsiteX1351" fmla="*/ 661859 w 1468118"/>
                <a:gd name="connsiteY1351" fmla="*/ 312773 h 1697870"/>
                <a:gd name="connsiteX1352" fmla="*/ 639674 w 1468118"/>
                <a:gd name="connsiteY1352" fmla="*/ 279495 h 1697870"/>
                <a:gd name="connsiteX1353" fmla="*/ 714087 w 1468118"/>
                <a:gd name="connsiteY1353" fmla="*/ 241318 h 1697870"/>
                <a:gd name="connsiteX1354" fmla="*/ 754298 w 1468118"/>
                <a:gd name="connsiteY1354" fmla="*/ 292159 h 1697870"/>
                <a:gd name="connsiteX1355" fmla="*/ 694213 w 1468118"/>
                <a:gd name="connsiteY1355" fmla="*/ 362597 h 1697870"/>
                <a:gd name="connsiteX1356" fmla="*/ 665279 w 1468118"/>
                <a:gd name="connsiteY1356" fmla="*/ 317857 h 1697870"/>
                <a:gd name="connsiteX1357" fmla="*/ 754298 w 1468118"/>
                <a:gd name="connsiteY1357" fmla="*/ 292159 h 1697870"/>
                <a:gd name="connsiteX1358" fmla="*/ 737197 w 1468118"/>
                <a:gd name="connsiteY1358" fmla="*/ 430632 h 1697870"/>
                <a:gd name="connsiteX1359" fmla="*/ 738491 w 1468118"/>
                <a:gd name="connsiteY1359" fmla="*/ 432573 h 1697870"/>
                <a:gd name="connsiteX1360" fmla="*/ 669901 w 1468118"/>
                <a:gd name="connsiteY1360" fmla="*/ 515028 h 1697870"/>
                <a:gd name="connsiteX1361" fmla="*/ 630800 w 1468118"/>
                <a:gd name="connsiteY1361" fmla="*/ 456977 h 1697870"/>
                <a:gd name="connsiteX1362" fmla="*/ 737104 w 1468118"/>
                <a:gd name="connsiteY1362" fmla="*/ 430724 h 1697870"/>
                <a:gd name="connsiteX1363" fmla="*/ 611573 w 1468118"/>
                <a:gd name="connsiteY1363" fmla="*/ 618189 h 1697870"/>
                <a:gd name="connsiteX1364" fmla="*/ 669717 w 1468118"/>
                <a:gd name="connsiteY1364" fmla="*/ 521499 h 1697870"/>
                <a:gd name="connsiteX1365" fmla="*/ 715566 w 1468118"/>
                <a:gd name="connsiteY1365" fmla="*/ 604971 h 1697870"/>
                <a:gd name="connsiteX1366" fmla="*/ 606119 w 1468118"/>
                <a:gd name="connsiteY1366" fmla="*/ 626786 h 1697870"/>
                <a:gd name="connsiteX1367" fmla="*/ 611480 w 1468118"/>
                <a:gd name="connsiteY1367" fmla="*/ 618189 h 1697870"/>
                <a:gd name="connsiteX1368" fmla="*/ 725642 w 1468118"/>
                <a:gd name="connsiteY1368" fmla="*/ 608945 h 1697870"/>
                <a:gd name="connsiteX1369" fmla="*/ 846182 w 1468118"/>
                <a:gd name="connsiteY1369" fmla="*/ 622996 h 1697870"/>
                <a:gd name="connsiteX1370" fmla="*/ 781937 w 1468118"/>
                <a:gd name="connsiteY1370" fmla="*/ 711645 h 1697870"/>
                <a:gd name="connsiteX1371" fmla="*/ 723608 w 1468118"/>
                <a:gd name="connsiteY1371" fmla="*/ 611719 h 1697870"/>
                <a:gd name="connsiteX1372" fmla="*/ 725734 w 1468118"/>
                <a:gd name="connsiteY1372" fmla="*/ 608945 h 1697870"/>
                <a:gd name="connsiteX1373" fmla="*/ 779626 w 1468118"/>
                <a:gd name="connsiteY1373" fmla="*/ 714787 h 1697870"/>
                <a:gd name="connsiteX1374" fmla="*/ 778239 w 1468118"/>
                <a:gd name="connsiteY1374" fmla="*/ 716729 h 1697870"/>
                <a:gd name="connsiteX1375" fmla="*/ 646052 w 1468118"/>
                <a:gd name="connsiteY1375" fmla="*/ 720519 h 1697870"/>
                <a:gd name="connsiteX1376" fmla="*/ 681641 w 1468118"/>
                <a:gd name="connsiteY1376" fmla="*/ 668199 h 1697870"/>
                <a:gd name="connsiteX1377" fmla="*/ 721390 w 1468118"/>
                <a:gd name="connsiteY1377" fmla="*/ 614769 h 1697870"/>
                <a:gd name="connsiteX1378" fmla="*/ 779811 w 1468118"/>
                <a:gd name="connsiteY1378" fmla="*/ 714695 h 1697870"/>
                <a:gd name="connsiteX1379" fmla="*/ 689498 w 1468118"/>
                <a:gd name="connsiteY1379" fmla="*/ 843739 h 1697870"/>
                <a:gd name="connsiteX1380" fmla="*/ 550748 w 1468118"/>
                <a:gd name="connsiteY1380" fmla="*/ 860655 h 1697870"/>
                <a:gd name="connsiteX1381" fmla="*/ 637178 w 1468118"/>
                <a:gd name="connsiteY1381" fmla="*/ 733552 h 1697870"/>
                <a:gd name="connsiteX1382" fmla="*/ 689591 w 1468118"/>
                <a:gd name="connsiteY1382" fmla="*/ 843739 h 1697870"/>
                <a:gd name="connsiteX1383" fmla="*/ 588556 w 1468118"/>
                <a:gd name="connsiteY1383" fmla="*/ 1003473 h 1697870"/>
                <a:gd name="connsiteX1384" fmla="*/ 458957 w 1468118"/>
                <a:gd name="connsiteY1384" fmla="*/ 1027969 h 1697870"/>
                <a:gd name="connsiteX1385" fmla="*/ 546496 w 1468118"/>
                <a:gd name="connsiteY1385" fmla="*/ 867403 h 1697870"/>
                <a:gd name="connsiteX1386" fmla="*/ 588556 w 1468118"/>
                <a:gd name="connsiteY1386" fmla="*/ 1003473 h 1697870"/>
                <a:gd name="connsiteX1387" fmla="*/ 587446 w 1468118"/>
                <a:gd name="connsiteY1387" fmla="*/ 1007355 h 1697870"/>
                <a:gd name="connsiteX1388" fmla="*/ 538454 w 1468118"/>
                <a:gd name="connsiteY1388" fmla="*/ 1094802 h 1697870"/>
                <a:gd name="connsiteX1389" fmla="*/ 459789 w 1468118"/>
                <a:gd name="connsiteY1389" fmla="*/ 1031482 h 1697870"/>
                <a:gd name="connsiteX1390" fmla="*/ 587446 w 1468118"/>
                <a:gd name="connsiteY1390" fmla="*/ 1007355 h 1697870"/>
                <a:gd name="connsiteX1391" fmla="*/ 590497 w 1468118"/>
                <a:gd name="connsiteY1391" fmla="*/ 1009204 h 1697870"/>
                <a:gd name="connsiteX1392" fmla="*/ 655573 w 1468118"/>
                <a:gd name="connsiteY1392" fmla="*/ 1189089 h 1697870"/>
                <a:gd name="connsiteX1393" fmla="*/ 541227 w 1468118"/>
                <a:gd name="connsiteY1393" fmla="*/ 1097113 h 1697870"/>
                <a:gd name="connsiteX1394" fmla="*/ 590497 w 1468118"/>
                <a:gd name="connsiteY1394" fmla="*/ 1009204 h 1697870"/>
                <a:gd name="connsiteX1395" fmla="*/ 654557 w 1468118"/>
                <a:gd name="connsiteY1395" fmla="*/ 1192879 h 1697870"/>
                <a:gd name="connsiteX1396" fmla="*/ 482898 w 1468118"/>
                <a:gd name="connsiteY1396" fmla="*/ 1201014 h 1697870"/>
                <a:gd name="connsiteX1397" fmla="*/ 539378 w 1468118"/>
                <a:gd name="connsiteY1397" fmla="*/ 1100256 h 1697870"/>
                <a:gd name="connsiteX1398" fmla="*/ 654557 w 1468118"/>
                <a:gd name="connsiteY1398" fmla="*/ 1192879 h 1697870"/>
                <a:gd name="connsiteX1399" fmla="*/ 594564 w 1468118"/>
                <a:gd name="connsiteY1399" fmla="*/ 1009851 h 1697870"/>
                <a:gd name="connsiteX1400" fmla="*/ 710944 w 1468118"/>
                <a:gd name="connsiteY1400" fmla="*/ 1096836 h 1697870"/>
                <a:gd name="connsiteX1401" fmla="*/ 659733 w 1468118"/>
                <a:gd name="connsiteY1401" fmla="*/ 1190106 h 1697870"/>
                <a:gd name="connsiteX1402" fmla="*/ 594564 w 1468118"/>
                <a:gd name="connsiteY1402" fmla="*/ 1009851 h 1697870"/>
                <a:gd name="connsiteX1403" fmla="*/ 596043 w 1468118"/>
                <a:gd name="connsiteY1403" fmla="*/ 1006523 h 1697870"/>
                <a:gd name="connsiteX1404" fmla="*/ 763079 w 1468118"/>
                <a:gd name="connsiteY1404" fmla="*/ 1001901 h 1697870"/>
                <a:gd name="connsiteX1405" fmla="*/ 712700 w 1468118"/>
                <a:gd name="connsiteY1405" fmla="*/ 1093693 h 1697870"/>
                <a:gd name="connsiteX1406" fmla="*/ 596043 w 1468118"/>
                <a:gd name="connsiteY1406" fmla="*/ 1006523 h 1697870"/>
                <a:gd name="connsiteX1407" fmla="*/ 874653 w 1468118"/>
                <a:gd name="connsiteY1407" fmla="*/ 1108298 h 1697870"/>
                <a:gd name="connsiteX1408" fmla="*/ 844518 w 1468118"/>
                <a:gd name="connsiteY1408" fmla="*/ 1189459 h 1697870"/>
                <a:gd name="connsiteX1409" fmla="*/ 770937 w 1468118"/>
                <a:gd name="connsiteY1409" fmla="*/ 1007170 h 1697870"/>
                <a:gd name="connsiteX1410" fmla="*/ 874653 w 1468118"/>
                <a:gd name="connsiteY1410" fmla="*/ 1108298 h 1697870"/>
                <a:gd name="connsiteX1411" fmla="*/ 977074 w 1468118"/>
                <a:gd name="connsiteY1411" fmla="*/ 1208686 h 1697870"/>
                <a:gd name="connsiteX1412" fmla="*/ 992512 w 1468118"/>
                <a:gd name="connsiteY1412" fmla="*/ 1255830 h 1697870"/>
                <a:gd name="connsiteX1413" fmla="*/ 855795 w 1468118"/>
                <a:gd name="connsiteY1413" fmla="*/ 1197316 h 1697870"/>
                <a:gd name="connsiteX1414" fmla="*/ 977074 w 1468118"/>
                <a:gd name="connsiteY1414" fmla="*/ 1208686 h 1697870"/>
                <a:gd name="connsiteX1415" fmla="*/ 978091 w 1468118"/>
                <a:gd name="connsiteY1415" fmla="*/ 1200736 h 1697870"/>
                <a:gd name="connsiteX1416" fmla="*/ 918284 w 1468118"/>
                <a:gd name="connsiteY1416" fmla="*/ 1035456 h 1697870"/>
                <a:gd name="connsiteX1417" fmla="*/ 989369 w 1468118"/>
                <a:gd name="connsiteY1417" fmla="*/ 1153223 h 1697870"/>
                <a:gd name="connsiteX1418" fmla="*/ 978091 w 1468118"/>
                <a:gd name="connsiteY1418" fmla="*/ 1200736 h 1697870"/>
                <a:gd name="connsiteX1419" fmla="*/ 991957 w 1468118"/>
                <a:gd name="connsiteY1419" fmla="*/ 1157660 h 1697870"/>
                <a:gd name="connsiteX1420" fmla="*/ 1023201 w 1468118"/>
                <a:gd name="connsiteY1420" fmla="*/ 1209426 h 1697870"/>
                <a:gd name="connsiteX1421" fmla="*/ 980679 w 1468118"/>
                <a:gd name="connsiteY1421" fmla="*/ 1205451 h 1697870"/>
                <a:gd name="connsiteX1422" fmla="*/ 991957 w 1468118"/>
                <a:gd name="connsiteY1422" fmla="*/ 1157660 h 1697870"/>
                <a:gd name="connsiteX1423" fmla="*/ 1013125 w 1468118"/>
                <a:gd name="connsiteY1423" fmla="*/ 1051171 h 1697870"/>
                <a:gd name="connsiteX1424" fmla="*/ 1013588 w 1468118"/>
                <a:gd name="connsiteY1424" fmla="*/ 1051171 h 1697870"/>
                <a:gd name="connsiteX1425" fmla="*/ 1013865 w 1468118"/>
                <a:gd name="connsiteY1425" fmla="*/ 1053759 h 1697870"/>
                <a:gd name="connsiteX1426" fmla="*/ 1012940 w 1468118"/>
                <a:gd name="connsiteY1426" fmla="*/ 1051079 h 1697870"/>
                <a:gd name="connsiteX1427" fmla="*/ 1013125 w 1468118"/>
                <a:gd name="connsiteY1427" fmla="*/ 1051079 h 1697870"/>
                <a:gd name="connsiteX1428" fmla="*/ 1004344 w 1468118"/>
                <a:gd name="connsiteY1428" fmla="*/ 912051 h 1697870"/>
                <a:gd name="connsiteX1429" fmla="*/ 1074135 w 1468118"/>
                <a:gd name="connsiteY1429" fmla="*/ 883395 h 1697870"/>
                <a:gd name="connsiteX1430" fmla="*/ 1111665 w 1468118"/>
                <a:gd name="connsiteY1430" fmla="*/ 1017154 h 1697870"/>
                <a:gd name="connsiteX1431" fmla="*/ 1016823 w 1468118"/>
                <a:gd name="connsiteY1431" fmla="*/ 1046642 h 1697870"/>
                <a:gd name="connsiteX1432" fmla="*/ 1004344 w 1468118"/>
                <a:gd name="connsiteY1432" fmla="*/ 912051 h 1697870"/>
                <a:gd name="connsiteX1433" fmla="*/ 1216860 w 1468118"/>
                <a:gd name="connsiteY1433" fmla="*/ 1069289 h 1697870"/>
                <a:gd name="connsiteX1434" fmla="*/ 1257163 w 1468118"/>
                <a:gd name="connsiteY1434" fmla="*/ 1081676 h 1697870"/>
                <a:gd name="connsiteX1435" fmla="*/ 1267331 w 1468118"/>
                <a:gd name="connsiteY1435" fmla="*/ 1109315 h 1697870"/>
                <a:gd name="connsiteX1436" fmla="*/ 1226843 w 1468118"/>
                <a:gd name="connsiteY1436" fmla="*/ 1099147 h 1697870"/>
                <a:gd name="connsiteX1437" fmla="*/ 1216767 w 1468118"/>
                <a:gd name="connsiteY1437" fmla="*/ 1069197 h 1697870"/>
                <a:gd name="connsiteX1438" fmla="*/ 1215473 w 1468118"/>
                <a:gd name="connsiteY1438" fmla="*/ 1065129 h 1697870"/>
                <a:gd name="connsiteX1439" fmla="*/ 1212330 w 1468118"/>
                <a:gd name="connsiteY1439" fmla="*/ 1055793 h 1697870"/>
                <a:gd name="connsiteX1440" fmla="*/ 1211313 w 1468118"/>
                <a:gd name="connsiteY1440" fmla="*/ 1052650 h 1697870"/>
                <a:gd name="connsiteX1441" fmla="*/ 1210851 w 1468118"/>
                <a:gd name="connsiteY1441" fmla="*/ 1051263 h 1697870"/>
                <a:gd name="connsiteX1442" fmla="*/ 1208633 w 1468118"/>
                <a:gd name="connsiteY1442" fmla="*/ 1044608 h 1697870"/>
                <a:gd name="connsiteX1443" fmla="*/ 1246717 w 1468118"/>
                <a:gd name="connsiteY1443" fmla="*/ 1057272 h 1697870"/>
                <a:gd name="connsiteX1444" fmla="*/ 1246717 w 1468118"/>
                <a:gd name="connsiteY1444" fmla="*/ 1059121 h 1697870"/>
                <a:gd name="connsiteX1445" fmla="*/ 1248381 w 1468118"/>
                <a:gd name="connsiteY1445" fmla="*/ 1060970 h 1697870"/>
                <a:gd name="connsiteX1446" fmla="*/ 1248381 w 1468118"/>
                <a:gd name="connsiteY1446" fmla="*/ 1060970 h 1697870"/>
                <a:gd name="connsiteX1447" fmla="*/ 1249398 w 1468118"/>
                <a:gd name="connsiteY1447" fmla="*/ 1060600 h 1697870"/>
                <a:gd name="connsiteX1448" fmla="*/ 1255591 w 1468118"/>
                <a:gd name="connsiteY1448" fmla="*/ 1077424 h 1697870"/>
                <a:gd name="connsiteX1449" fmla="*/ 1215381 w 1468118"/>
                <a:gd name="connsiteY1449" fmla="*/ 1065037 h 1697870"/>
                <a:gd name="connsiteX1450" fmla="*/ 1242927 w 1468118"/>
                <a:gd name="connsiteY1450" fmla="*/ 1032314 h 1697870"/>
                <a:gd name="connsiteX1451" fmla="*/ 1242927 w 1468118"/>
                <a:gd name="connsiteY1451" fmla="*/ 1032314 h 1697870"/>
                <a:gd name="connsiteX1452" fmla="*/ 1234793 w 1468118"/>
                <a:gd name="connsiteY1452" fmla="*/ 1010128 h 1697870"/>
                <a:gd name="connsiteX1453" fmla="*/ 1247734 w 1468118"/>
                <a:gd name="connsiteY1453" fmla="*/ 1015305 h 1697870"/>
                <a:gd name="connsiteX1454" fmla="*/ 1247179 w 1468118"/>
                <a:gd name="connsiteY1454" fmla="*/ 1043683 h 1697870"/>
                <a:gd name="connsiteX1455" fmla="*/ 1243020 w 1468118"/>
                <a:gd name="connsiteY1455" fmla="*/ 1032406 h 1697870"/>
                <a:gd name="connsiteX1456" fmla="*/ 1175817 w 1468118"/>
                <a:gd name="connsiteY1456" fmla="*/ 946900 h 1697870"/>
                <a:gd name="connsiteX1457" fmla="*/ 1175540 w 1468118"/>
                <a:gd name="connsiteY1457" fmla="*/ 946068 h 1697870"/>
                <a:gd name="connsiteX1458" fmla="*/ 1168607 w 1468118"/>
                <a:gd name="connsiteY1458" fmla="*/ 925455 h 1697870"/>
                <a:gd name="connsiteX1459" fmla="*/ 1168607 w 1468118"/>
                <a:gd name="connsiteY1459" fmla="*/ 925362 h 1697870"/>
                <a:gd name="connsiteX1460" fmla="*/ 1167775 w 1468118"/>
                <a:gd name="connsiteY1460" fmla="*/ 922959 h 1697870"/>
                <a:gd name="connsiteX1461" fmla="*/ 1167775 w 1468118"/>
                <a:gd name="connsiteY1461" fmla="*/ 922959 h 1697870"/>
                <a:gd name="connsiteX1462" fmla="*/ 1164817 w 1468118"/>
                <a:gd name="connsiteY1462" fmla="*/ 913992 h 1697870"/>
                <a:gd name="connsiteX1463" fmla="*/ 1181548 w 1468118"/>
                <a:gd name="connsiteY1463" fmla="*/ 921572 h 1697870"/>
                <a:gd name="connsiteX1464" fmla="*/ 1195691 w 1468118"/>
                <a:gd name="connsiteY1464" fmla="*/ 927858 h 1697870"/>
                <a:gd name="connsiteX1465" fmla="*/ 1200498 w 1468118"/>
                <a:gd name="connsiteY1465" fmla="*/ 929892 h 1697870"/>
                <a:gd name="connsiteX1466" fmla="*/ 1201700 w 1468118"/>
                <a:gd name="connsiteY1466" fmla="*/ 930354 h 1697870"/>
                <a:gd name="connsiteX1467" fmla="*/ 1214087 w 1468118"/>
                <a:gd name="connsiteY1467" fmla="*/ 964186 h 1697870"/>
                <a:gd name="connsiteX1468" fmla="*/ 1175817 w 1468118"/>
                <a:gd name="connsiteY1468" fmla="*/ 946900 h 1697870"/>
                <a:gd name="connsiteX1469" fmla="*/ 1150489 w 1468118"/>
                <a:gd name="connsiteY1469" fmla="*/ 871471 h 1697870"/>
                <a:gd name="connsiteX1470" fmla="*/ 1142909 w 1468118"/>
                <a:gd name="connsiteY1470" fmla="*/ 848823 h 1697870"/>
                <a:gd name="connsiteX1471" fmla="*/ 1177943 w 1468118"/>
                <a:gd name="connsiteY1471" fmla="*/ 865924 h 1697870"/>
                <a:gd name="connsiteX1472" fmla="*/ 1185800 w 1468118"/>
                <a:gd name="connsiteY1472" fmla="*/ 887278 h 1697870"/>
                <a:gd name="connsiteX1473" fmla="*/ 1150489 w 1468118"/>
                <a:gd name="connsiteY1473" fmla="*/ 871471 h 1697870"/>
                <a:gd name="connsiteX1474" fmla="*/ 1129136 w 1468118"/>
                <a:gd name="connsiteY1474" fmla="*/ 807688 h 1697870"/>
                <a:gd name="connsiteX1475" fmla="*/ 1122573 w 1468118"/>
                <a:gd name="connsiteY1475" fmla="*/ 788091 h 1697870"/>
                <a:gd name="connsiteX1476" fmla="*/ 1156405 w 1468118"/>
                <a:gd name="connsiteY1476" fmla="*/ 807133 h 1697870"/>
                <a:gd name="connsiteX1477" fmla="*/ 1164909 w 1468118"/>
                <a:gd name="connsiteY1477" fmla="*/ 830336 h 1697870"/>
                <a:gd name="connsiteX1478" fmla="*/ 1129136 w 1468118"/>
                <a:gd name="connsiteY1478" fmla="*/ 807688 h 1697870"/>
                <a:gd name="connsiteX1479" fmla="*/ 1121371 w 1468118"/>
                <a:gd name="connsiteY1479" fmla="*/ 701199 h 1697870"/>
                <a:gd name="connsiteX1480" fmla="*/ 1113329 w 1468118"/>
                <a:gd name="connsiteY1480" fmla="*/ 679291 h 1697870"/>
                <a:gd name="connsiteX1481" fmla="*/ 1113329 w 1468118"/>
                <a:gd name="connsiteY1481" fmla="*/ 679291 h 1697870"/>
                <a:gd name="connsiteX1482" fmla="*/ 1101219 w 1468118"/>
                <a:gd name="connsiteY1482" fmla="*/ 646383 h 1697870"/>
                <a:gd name="connsiteX1483" fmla="*/ 1113514 w 1468118"/>
                <a:gd name="connsiteY1483" fmla="*/ 639543 h 1697870"/>
                <a:gd name="connsiteX1484" fmla="*/ 1133573 w 1468118"/>
                <a:gd name="connsiteY1484" fmla="*/ 695375 h 1697870"/>
                <a:gd name="connsiteX1485" fmla="*/ 1121371 w 1468118"/>
                <a:gd name="connsiteY1485" fmla="*/ 701199 h 1697870"/>
                <a:gd name="connsiteX1486" fmla="*/ 1113421 w 1468118"/>
                <a:gd name="connsiteY1486" fmla="*/ 635568 h 1697870"/>
                <a:gd name="connsiteX1487" fmla="*/ 1100017 w 1468118"/>
                <a:gd name="connsiteY1487" fmla="*/ 643055 h 1697870"/>
                <a:gd name="connsiteX1488" fmla="*/ 1088185 w 1468118"/>
                <a:gd name="connsiteY1488" fmla="*/ 610887 h 1697870"/>
                <a:gd name="connsiteX1489" fmla="*/ 1100942 w 1468118"/>
                <a:gd name="connsiteY1489" fmla="*/ 581214 h 1697870"/>
                <a:gd name="connsiteX1490" fmla="*/ 1120909 w 1468118"/>
                <a:gd name="connsiteY1490" fmla="*/ 629005 h 1697870"/>
                <a:gd name="connsiteX1491" fmla="*/ 1113421 w 1468118"/>
                <a:gd name="connsiteY1491" fmla="*/ 635660 h 1697870"/>
                <a:gd name="connsiteX1492" fmla="*/ 1075706 w 1468118"/>
                <a:gd name="connsiteY1492" fmla="*/ 587222 h 1697870"/>
                <a:gd name="connsiteX1493" fmla="*/ 1082454 w 1468118"/>
                <a:gd name="connsiteY1493" fmla="*/ 605618 h 1697870"/>
                <a:gd name="connsiteX1494" fmla="*/ 1053891 w 1468118"/>
                <a:gd name="connsiteY1494" fmla="*/ 583432 h 1697870"/>
                <a:gd name="connsiteX1495" fmla="*/ 1040117 w 1468118"/>
                <a:gd name="connsiteY1495" fmla="*/ 542390 h 1697870"/>
                <a:gd name="connsiteX1496" fmla="*/ 1066555 w 1468118"/>
                <a:gd name="connsiteY1496" fmla="*/ 562449 h 1697870"/>
                <a:gd name="connsiteX1497" fmla="*/ 1075614 w 1468118"/>
                <a:gd name="connsiteY1497" fmla="*/ 587222 h 1697870"/>
                <a:gd name="connsiteX1498" fmla="*/ 991402 w 1468118"/>
                <a:gd name="connsiteY1498" fmla="*/ 588609 h 1697870"/>
                <a:gd name="connsiteX1499" fmla="*/ 980310 w 1468118"/>
                <a:gd name="connsiteY1499" fmla="*/ 597760 h 1697870"/>
                <a:gd name="connsiteX1500" fmla="*/ 980032 w 1468118"/>
                <a:gd name="connsiteY1500" fmla="*/ 600256 h 1697870"/>
                <a:gd name="connsiteX1501" fmla="*/ 982528 w 1468118"/>
                <a:gd name="connsiteY1501" fmla="*/ 600534 h 1697870"/>
                <a:gd name="connsiteX1502" fmla="*/ 992419 w 1468118"/>
                <a:gd name="connsiteY1502" fmla="*/ 592399 h 1697870"/>
                <a:gd name="connsiteX1503" fmla="*/ 1013865 w 1468118"/>
                <a:gd name="connsiteY1503" fmla="*/ 668846 h 1697870"/>
                <a:gd name="connsiteX1504" fmla="*/ 990108 w 1468118"/>
                <a:gd name="connsiteY1504" fmla="*/ 685392 h 1697870"/>
                <a:gd name="connsiteX1505" fmla="*/ 989646 w 1468118"/>
                <a:gd name="connsiteY1505" fmla="*/ 687888 h 1697870"/>
                <a:gd name="connsiteX1506" fmla="*/ 992142 w 1468118"/>
                <a:gd name="connsiteY1506" fmla="*/ 688350 h 1697870"/>
                <a:gd name="connsiteX1507" fmla="*/ 1014882 w 1468118"/>
                <a:gd name="connsiteY1507" fmla="*/ 672451 h 1697870"/>
                <a:gd name="connsiteX1508" fmla="*/ 1041227 w 1468118"/>
                <a:gd name="connsiteY1508" fmla="*/ 766461 h 1697870"/>
                <a:gd name="connsiteX1509" fmla="*/ 996302 w 1468118"/>
                <a:gd name="connsiteY1509" fmla="*/ 790125 h 1697870"/>
                <a:gd name="connsiteX1510" fmla="*/ 996486 w 1468118"/>
                <a:gd name="connsiteY1510" fmla="*/ 789663 h 1697870"/>
                <a:gd name="connsiteX1511" fmla="*/ 995377 w 1468118"/>
                <a:gd name="connsiteY1511" fmla="*/ 787352 h 1697870"/>
                <a:gd name="connsiteX1512" fmla="*/ 993066 w 1468118"/>
                <a:gd name="connsiteY1512" fmla="*/ 788461 h 1697870"/>
                <a:gd name="connsiteX1513" fmla="*/ 992881 w 1468118"/>
                <a:gd name="connsiteY1513" fmla="*/ 788831 h 1697870"/>
                <a:gd name="connsiteX1514" fmla="*/ 983915 w 1468118"/>
                <a:gd name="connsiteY1514" fmla="*/ 691308 h 1697870"/>
                <a:gd name="connsiteX1515" fmla="*/ 985486 w 1468118"/>
                <a:gd name="connsiteY1515" fmla="*/ 692048 h 1697870"/>
                <a:gd name="connsiteX1516" fmla="*/ 986318 w 1468118"/>
                <a:gd name="connsiteY1516" fmla="*/ 692232 h 1697870"/>
                <a:gd name="connsiteX1517" fmla="*/ 987890 w 1468118"/>
                <a:gd name="connsiteY1517" fmla="*/ 691216 h 1697870"/>
                <a:gd name="connsiteX1518" fmla="*/ 987058 w 1468118"/>
                <a:gd name="connsiteY1518" fmla="*/ 688812 h 1697870"/>
                <a:gd name="connsiteX1519" fmla="*/ 983545 w 1468118"/>
                <a:gd name="connsiteY1519" fmla="*/ 687056 h 1697870"/>
                <a:gd name="connsiteX1520" fmla="*/ 982436 w 1468118"/>
                <a:gd name="connsiteY1520" fmla="*/ 675316 h 1697870"/>
                <a:gd name="connsiteX1521" fmla="*/ 977444 w 1468118"/>
                <a:gd name="connsiteY1521" fmla="*/ 607836 h 1697870"/>
                <a:gd name="connsiteX1522" fmla="*/ 978369 w 1468118"/>
                <a:gd name="connsiteY1522" fmla="*/ 608114 h 1697870"/>
                <a:gd name="connsiteX1523" fmla="*/ 979016 w 1468118"/>
                <a:gd name="connsiteY1523" fmla="*/ 608021 h 1697870"/>
                <a:gd name="connsiteX1524" fmla="*/ 980032 w 1468118"/>
                <a:gd name="connsiteY1524" fmla="*/ 605710 h 1697870"/>
                <a:gd name="connsiteX1525" fmla="*/ 979016 w 1468118"/>
                <a:gd name="connsiteY1525" fmla="*/ 603122 h 1697870"/>
                <a:gd name="connsiteX1526" fmla="*/ 979847 w 1468118"/>
                <a:gd name="connsiteY1526" fmla="*/ 602475 h 1697870"/>
                <a:gd name="connsiteX1527" fmla="*/ 979293 w 1468118"/>
                <a:gd name="connsiteY1527" fmla="*/ 599979 h 1697870"/>
                <a:gd name="connsiteX1528" fmla="*/ 979016 w 1468118"/>
                <a:gd name="connsiteY1528" fmla="*/ 599794 h 1697870"/>
                <a:gd name="connsiteX1529" fmla="*/ 978184 w 1468118"/>
                <a:gd name="connsiteY1529" fmla="*/ 597483 h 1697870"/>
                <a:gd name="connsiteX1530" fmla="*/ 976797 w 1468118"/>
                <a:gd name="connsiteY1530" fmla="*/ 597483 h 1697870"/>
                <a:gd name="connsiteX1531" fmla="*/ 976612 w 1468118"/>
                <a:gd name="connsiteY1531" fmla="*/ 596928 h 1697870"/>
                <a:gd name="connsiteX1532" fmla="*/ 973562 w 1468118"/>
                <a:gd name="connsiteY1532" fmla="*/ 555146 h 1697870"/>
                <a:gd name="connsiteX1533" fmla="*/ 972545 w 1468118"/>
                <a:gd name="connsiteY1533" fmla="*/ 525751 h 1697870"/>
                <a:gd name="connsiteX1534" fmla="*/ 972915 w 1468118"/>
                <a:gd name="connsiteY1534" fmla="*/ 525751 h 1697870"/>
                <a:gd name="connsiteX1535" fmla="*/ 973654 w 1468118"/>
                <a:gd name="connsiteY1535" fmla="*/ 525566 h 1697870"/>
                <a:gd name="connsiteX1536" fmla="*/ 991310 w 1468118"/>
                <a:gd name="connsiteY1536" fmla="*/ 588424 h 1697870"/>
                <a:gd name="connsiteX1537" fmla="*/ 972452 w 1468118"/>
                <a:gd name="connsiteY1537" fmla="*/ 521684 h 1697870"/>
                <a:gd name="connsiteX1538" fmla="*/ 972452 w 1468118"/>
                <a:gd name="connsiteY1538" fmla="*/ 521129 h 1697870"/>
                <a:gd name="connsiteX1539" fmla="*/ 972637 w 1468118"/>
                <a:gd name="connsiteY1539" fmla="*/ 521776 h 1697870"/>
                <a:gd name="connsiteX1540" fmla="*/ 972452 w 1468118"/>
                <a:gd name="connsiteY1540" fmla="*/ 521776 h 1697870"/>
                <a:gd name="connsiteX1541" fmla="*/ 965612 w 1468118"/>
                <a:gd name="connsiteY1541" fmla="*/ 454758 h 1697870"/>
                <a:gd name="connsiteX1542" fmla="*/ 966536 w 1468118"/>
                <a:gd name="connsiteY1542" fmla="*/ 455128 h 1697870"/>
                <a:gd name="connsiteX1543" fmla="*/ 968755 w 1468118"/>
                <a:gd name="connsiteY1543" fmla="*/ 519280 h 1697870"/>
                <a:gd name="connsiteX1544" fmla="*/ 939359 w 1468118"/>
                <a:gd name="connsiteY1544" fmla="*/ 500330 h 1697870"/>
                <a:gd name="connsiteX1545" fmla="*/ 938435 w 1468118"/>
                <a:gd name="connsiteY1545" fmla="*/ 498112 h 1697870"/>
                <a:gd name="connsiteX1546" fmla="*/ 961637 w 1468118"/>
                <a:gd name="connsiteY1546" fmla="*/ 459472 h 1697870"/>
                <a:gd name="connsiteX1547" fmla="*/ 963301 w 1468118"/>
                <a:gd name="connsiteY1547" fmla="*/ 460674 h 1697870"/>
                <a:gd name="connsiteX1548" fmla="*/ 963856 w 1468118"/>
                <a:gd name="connsiteY1548" fmla="*/ 460674 h 1697870"/>
                <a:gd name="connsiteX1549" fmla="*/ 964965 w 1468118"/>
                <a:gd name="connsiteY1549" fmla="*/ 458456 h 1697870"/>
                <a:gd name="connsiteX1550" fmla="*/ 964041 w 1468118"/>
                <a:gd name="connsiteY1550" fmla="*/ 455498 h 1697870"/>
                <a:gd name="connsiteX1551" fmla="*/ 964780 w 1468118"/>
                <a:gd name="connsiteY1551" fmla="*/ 454296 h 1697870"/>
                <a:gd name="connsiteX1552" fmla="*/ 965612 w 1468118"/>
                <a:gd name="connsiteY1552" fmla="*/ 454943 h 1697870"/>
                <a:gd name="connsiteX1553" fmla="*/ 960158 w 1468118"/>
                <a:gd name="connsiteY1553" fmla="*/ 454851 h 1697870"/>
                <a:gd name="connsiteX1554" fmla="*/ 936771 w 1468118"/>
                <a:gd name="connsiteY1554" fmla="*/ 493860 h 1697870"/>
                <a:gd name="connsiteX1555" fmla="*/ 900628 w 1468118"/>
                <a:gd name="connsiteY1555" fmla="*/ 406135 h 1697870"/>
                <a:gd name="connsiteX1556" fmla="*/ 958402 w 1468118"/>
                <a:gd name="connsiteY1556" fmla="*/ 449304 h 1697870"/>
                <a:gd name="connsiteX1557" fmla="*/ 960158 w 1468118"/>
                <a:gd name="connsiteY1557" fmla="*/ 454851 h 1697870"/>
                <a:gd name="connsiteX1558" fmla="*/ 899056 w 1468118"/>
                <a:gd name="connsiteY1558" fmla="*/ 400589 h 1697870"/>
                <a:gd name="connsiteX1559" fmla="*/ 930578 w 1468118"/>
                <a:gd name="connsiteY1559" fmla="*/ 363706 h 1697870"/>
                <a:gd name="connsiteX1560" fmla="*/ 956368 w 1468118"/>
                <a:gd name="connsiteY1560" fmla="*/ 443481 h 1697870"/>
                <a:gd name="connsiteX1561" fmla="*/ 898964 w 1468118"/>
                <a:gd name="connsiteY1561" fmla="*/ 400589 h 1697870"/>
                <a:gd name="connsiteX1562" fmla="*/ 863283 w 1468118"/>
                <a:gd name="connsiteY1562" fmla="*/ 307504 h 1697870"/>
                <a:gd name="connsiteX1563" fmla="*/ 890829 w 1468118"/>
                <a:gd name="connsiteY1563" fmla="*/ 286520 h 1697870"/>
                <a:gd name="connsiteX1564" fmla="*/ 891014 w 1468118"/>
                <a:gd name="connsiteY1564" fmla="*/ 286428 h 1697870"/>
                <a:gd name="connsiteX1565" fmla="*/ 900535 w 1468118"/>
                <a:gd name="connsiteY1565" fmla="*/ 277461 h 1697870"/>
                <a:gd name="connsiteX1566" fmla="*/ 927805 w 1468118"/>
                <a:gd name="connsiteY1566" fmla="*/ 355202 h 1697870"/>
                <a:gd name="connsiteX1567" fmla="*/ 863375 w 1468118"/>
                <a:gd name="connsiteY1567" fmla="*/ 307504 h 1697870"/>
                <a:gd name="connsiteX1568" fmla="*/ 896191 w 1468118"/>
                <a:gd name="connsiteY1568" fmla="*/ 266738 h 1697870"/>
                <a:gd name="connsiteX1569" fmla="*/ 822610 w 1468118"/>
                <a:gd name="connsiteY1569" fmla="*/ 236234 h 1697870"/>
                <a:gd name="connsiteX1570" fmla="*/ 822240 w 1468118"/>
                <a:gd name="connsiteY1570" fmla="*/ 235494 h 1697870"/>
                <a:gd name="connsiteX1571" fmla="*/ 822148 w 1468118"/>
                <a:gd name="connsiteY1571" fmla="*/ 235309 h 1697870"/>
                <a:gd name="connsiteX1572" fmla="*/ 820853 w 1468118"/>
                <a:gd name="connsiteY1572" fmla="*/ 233460 h 1697870"/>
                <a:gd name="connsiteX1573" fmla="*/ 821778 w 1468118"/>
                <a:gd name="connsiteY1573" fmla="*/ 232536 h 1697870"/>
                <a:gd name="connsiteX1574" fmla="*/ 866056 w 1468118"/>
                <a:gd name="connsiteY1574" fmla="*/ 199536 h 1697870"/>
                <a:gd name="connsiteX1575" fmla="*/ 896283 w 1468118"/>
                <a:gd name="connsiteY1575" fmla="*/ 266738 h 1697870"/>
                <a:gd name="connsiteX1576" fmla="*/ 896191 w 1468118"/>
                <a:gd name="connsiteY1576" fmla="*/ 266738 h 1697870"/>
                <a:gd name="connsiteX1577" fmla="*/ 866056 w 1468118"/>
                <a:gd name="connsiteY1577" fmla="*/ 190939 h 1697870"/>
                <a:gd name="connsiteX1578" fmla="*/ 836013 w 1468118"/>
                <a:gd name="connsiteY1578" fmla="*/ 139358 h 1697870"/>
                <a:gd name="connsiteX1579" fmla="*/ 900905 w 1468118"/>
                <a:gd name="connsiteY1579" fmla="*/ 169216 h 1697870"/>
                <a:gd name="connsiteX1580" fmla="*/ 868829 w 1468118"/>
                <a:gd name="connsiteY1580" fmla="*/ 193065 h 1697870"/>
                <a:gd name="connsiteX1581" fmla="*/ 866056 w 1468118"/>
                <a:gd name="connsiteY1581" fmla="*/ 190939 h 1697870"/>
                <a:gd name="connsiteX1582" fmla="*/ 832870 w 1468118"/>
                <a:gd name="connsiteY1582" fmla="*/ 133997 h 1697870"/>
                <a:gd name="connsiteX1583" fmla="*/ 832870 w 1468118"/>
                <a:gd name="connsiteY1583" fmla="*/ 133812 h 1697870"/>
                <a:gd name="connsiteX1584" fmla="*/ 872896 w 1468118"/>
                <a:gd name="connsiteY1584" fmla="*/ 99517 h 1697870"/>
                <a:gd name="connsiteX1585" fmla="*/ 900905 w 1468118"/>
                <a:gd name="connsiteY1585" fmla="*/ 165333 h 1697870"/>
                <a:gd name="connsiteX1586" fmla="*/ 832870 w 1468118"/>
                <a:gd name="connsiteY1586" fmla="*/ 133997 h 1697870"/>
                <a:gd name="connsiteX1587" fmla="*/ 826677 w 1468118"/>
                <a:gd name="connsiteY1587" fmla="*/ 131316 h 1697870"/>
                <a:gd name="connsiteX1588" fmla="*/ 745239 w 1468118"/>
                <a:gd name="connsiteY1588" fmla="*/ 131316 h 1697870"/>
                <a:gd name="connsiteX1589" fmla="*/ 792013 w 1468118"/>
                <a:gd name="connsiteY1589" fmla="*/ 84727 h 1697870"/>
                <a:gd name="connsiteX1590" fmla="*/ 826400 w 1468118"/>
                <a:gd name="connsiteY1590" fmla="*/ 130022 h 1697870"/>
                <a:gd name="connsiteX1591" fmla="*/ 827232 w 1468118"/>
                <a:gd name="connsiteY1591" fmla="*/ 131408 h 1697870"/>
                <a:gd name="connsiteX1592" fmla="*/ 826677 w 1468118"/>
                <a:gd name="connsiteY1592" fmla="*/ 131408 h 1697870"/>
                <a:gd name="connsiteX1593" fmla="*/ 775189 w 1468118"/>
                <a:gd name="connsiteY1593" fmla="*/ 173653 h 1697870"/>
                <a:gd name="connsiteX1594" fmla="*/ 696339 w 1468118"/>
                <a:gd name="connsiteY1594" fmla="*/ 193897 h 1697870"/>
                <a:gd name="connsiteX1595" fmla="*/ 741079 w 1468118"/>
                <a:gd name="connsiteY1595" fmla="*/ 135938 h 1697870"/>
                <a:gd name="connsiteX1596" fmla="*/ 775189 w 1468118"/>
                <a:gd name="connsiteY1596" fmla="*/ 173560 h 1697870"/>
                <a:gd name="connsiteX1597" fmla="*/ 776945 w 1468118"/>
                <a:gd name="connsiteY1597" fmla="*/ 176888 h 1697870"/>
                <a:gd name="connsiteX1598" fmla="*/ 775281 w 1468118"/>
                <a:gd name="connsiteY1598" fmla="*/ 178367 h 1697870"/>
                <a:gd name="connsiteX1599" fmla="*/ 775189 w 1468118"/>
                <a:gd name="connsiteY1599" fmla="*/ 178460 h 1697870"/>
                <a:gd name="connsiteX1600" fmla="*/ 720003 w 1468118"/>
                <a:gd name="connsiteY1600" fmla="*/ 233830 h 1697870"/>
                <a:gd name="connsiteX1601" fmla="*/ 689591 w 1468118"/>
                <a:gd name="connsiteY1601" fmla="*/ 202678 h 1697870"/>
                <a:gd name="connsiteX1602" fmla="*/ 692826 w 1468118"/>
                <a:gd name="connsiteY1602" fmla="*/ 198426 h 1697870"/>
                <a:gd name="connsiteX1603" fmla="*/ 776945 w 1468118"/>
                <a:gd name="connsiteY1603" fmla="*/ 176796 h 1697870"/>
                <a:gd name="connsiteX1604" fmla="*/ 636716 w 1468118"/>
                <a:gd name="connsiteY1604" fmla="*/ 281713 h 1697870"/>
                <a:gd name="connsiteX1605" fmla="*/ 659548 w 1468118"/>
                <a:gd name="connsiteY1605" fmla="*/ 315823 h 1697870"/>
                <a:gd name="connsiteX1606" fmla="*/ 657884 w 1468118"/>
                <a:gd name="connsiteY1606" fmla="*/ 318134 h 1697870"/>
                <a:gd name="connsiteX1607" fmla="*/ 605842 w 1468118"/>
                <a:gd name="connsiteY1607" fmla="*/ 360009 h 1697870"/>
                <a:gd name="connsiteX1608" fmla="*/ 635514 w 1468118"/>
                <a:gd name="connsiteY1608" fmla="*/ 282823 h 1697870"/>
                <a:gd name="connsiteX1609" fmla="*/ 636808 w 1468118"/>
                <a:gd name="connsiteY1609" fmla="*/ 281713 h 1697870"/>
                <a:gd name="connsiteX1610" fmla="*/ 661859 w 1468118"/>
                <a:gd name="connsiteY1610" fmla="*/ 319521 h 1697870"/>
                <a:gd name="connsiteX1611" fmla="*/ 691255 w 1468118"/>
                <a:gd name="connsiteY1611" fmla="*/ 364908 h 1697870"/>
                <a:gd name="connsiteX1612" fmla="*/ 608892 w 1468118"/>
                <a:gd name="connsiteY1612" fmla="*/ 403640 h 1697870"/>
                <a:gd name="connsiteX1613" fmla="*/ 660565 w 1468118"/>
                <a:gd name="connsiteY1613" fmla="*/ 320722 h 1697870"/>
                <a:gd name="connsiteX1614" fmla="*/ 661952 w 1468118"/>
                <a:gd name="connsiteY1614" fmla="*/ 319613 h 1697870"/>
                <a:gd name="connsiteX1615" fmla="*/ 602421 w 1468118"/>
                <a:gd name="connsiteY1615" fmla="*/ 413900 h 1697870"/>
                <a:gd name="connsiteX1616" fmla="*/ 625439 w 1468118"/>
                <a:gd name="connsiteY1616" fmla="*/ 455313 h 1697870"/>
                <a:gd name="connsiteX1617" fmla="*/ 570438 w 1468118"/>
                <a:gd name="connsiteY1617" fmla="*/ 495893 h 1697870"/>
                <a:gd name="connsiteX1618" fmla="*/ 596690 w 1468118"/>
                <a:gd name="connsiteY1618" fmla="*/ 423052 h 1697870"/>
                <a:gd name="connsiteX1619" fmla="*/ 602421 w 1468118"/>
                <a:gd name="connsiteY1619" fmla="*/ 413808 h 1697870"/>
                <a:gd name="connsiteX1620" fmla="*/ 666943 w 1468118"/>
                <a:gd name="connsiteY1620" fmla="*/ 517246 h 1697870"/>
                <a:gd name="connsiteX1621" fmla="*/ 567849 w 1468118"/>
                <a:gd name="connsiteY1621" fmla="*/ 561062 h 1697870"/>
                <a:gd name="connsiteX1622" fmla="*/ 627842 w 1468118"/>
                <a:gd name="connsiteY1622" fmla="*/ 459195 h 1697870"/>
                <a:gd name="connsiteX1623" fmla="*/ 666943 w 1468118"/>
                <a:gd name="connsiteY1623" fmla="*/ 517246 h 1697870"/>
                <a:gd name="connsiteX1624" fmla="*/ 590312 w 1468118"/>
                <a:gd name="connsiteY1624" fmla="*/ 630669 h 1697870"/>
                <a:gd name="connsiteX1625" fmla="*/ 524681 w 1468118"/>
                <a:gd name="connsiteY1625" fmla="*/ 672728 h 1697870"/>
                <a:gd name="connsiteX1626" fmla="*/ 563597 w 1468118"/>
                <a:gd name="connsiteY1626" fmla="*/ 569659 h 1697870"/>
                <a:gd name="connsiteX1627" fmla="*/ 590312 w 1468118"/>
                <a:gd name="connsiteY1627" fmla="*/ 630669 h 1697870"/>
                <a:gd name="connsiteX1628" fmla="*/ 598539 w 1468118"/>
                <a:gd name="connsiteY1628" fmla="*/ 631963 h 1697870"/>
                <a:gd name="connsiteX1629" fmla="*/ 596320 w 1468118"/>
                <a:gd name="connsiteY1629" fmla="*/ 635475 h 1697870"/>
                <a:gd name="connsiteX1630" fmla="*/ 595026 w 1468118"/>
                <a:gd name="connsiteY1630" fmla="*/ 632702 h 1697870"/>
                <a:gd name="connsiteX1631" fmla="*/ 598447 w 1468118"/>
                <a:gd name="connsiteY1631" fmla="*/ 632055 h 1697870"/>
                <a:gd name="connsiteX1632" fmla="*/ 603346 w 1468118"/>
                <a:gd name="connsiteY1632" fmla="*/ 631038 h 1697870"/>
                <a:gd name="connsiteX1633" fmla="*/ 717230 w 1468118"/>
                <a:gd name="connsiteY1633" fmla="*/ 608391 h 1697870"/>
                <a:gd name="connsiteX1634" fmla="*/ 719079 w 1468118"/>
                <a:gd name="connsiteY1634" fmla="*/ 611626 h 1697870"/>
                <a:gd name="connsiteX1635" fmla="*/ 678498 w 1468118"/>
                <a:gd name="connsiteY1635" fmla="*/ 666257 h 1697870"/>
                <a:gd name="connsiteX1636" fmla="*/ 678498 w 1468118"/>
                <a:gd name="connsiteY1636" fmla="*/ 666257 h 1697870"/>
                <a:gd name="connsiteX1637" fmla="*/ 641430 w 1468118"/>
                <a:gd name="connsiteY1637" fmla="*/ 720704 h 1697870"/>
                <a:gd name="connsiteX1638" fmla="*/ 634960 w 1468118"/>
                <a:gd name="connsiteY1638" fmla="*/ 720888 h 1697870"/>
                <a:gd name="connsiteX1639" fmla="*/ 598169 w 1468118"/>
                <a:gd name="connsiteY1639" fmla="*/ 639358 h 1697870"/>
                <a:gd name="connsiteX1640" fmla="*/ 603438 w 1468118"/>
                <a:gd name="connsiteY1640" fmla="*/ 631038 h 1697870"/>
                <a:gd name="connsiteX1641" fmla="*/ 631355 w 1468118"/>
                <a:gd name="connsiteY1641" fmla="*/ 721720 h 1697870"/>
                <a:gd name="connsiteX1642" fmla="*/ 522185 w 1468118"/>
                <a:gd name="connsiteY1642" fmla="*/ 760729 h 1697870"/>
                <a:gd name="connsiteX1643" fmla="*/ 595858 w 1468118"/>
                <a:gd name="connsiteY1643" fmla="*/ 643055 h 1697870"/>
                <a:gd name="connsiteX1644" fmla="*/ 631355 w 1468118"/>
                <a:gd name="connsiteY1644" fmla="*/ 721813 h 1697870"/>
                <a:gd name="connsiteX1645" fmla="*/ 544278 w 1468118"/>
                <a:gd name="connsiteY1645" fmla="*/ 862227 h 1697870"/>
                <a:gd name="connsiteX1646" fmla="*/ 465150 w 1468118"/>
                <a:gd name="connsiteY1646" fmla="*/ 902530 h 1697870"/>
                <a:gd name="connsiteX1647" fmla="*/ 505269 w 1468118"/>
                <a:gd name="connsiteY1647" fmla="*/ 800293 h 1697870"/>
                <a:gd name="connsiteX1648" fmla="*/ 544278 w 1468118"/>
                <a:gd name="connsiteY1648" fmla="*/ 862227 h 1697870"/>
                <a:gd name="connsiteX1649" fmla="*/ 542521 w 1468118"/>
                <a:gd name="connsiteY1649" fmla="*/ 867126 h 1697870"/>
                <a:gd name="connsiteX1650" fmla="*/ 457663 w 1468118"/>
                <a:gd name="connsiteY1650" fmla="*/ 1022792 h 1697870"/>
                <a:gd name="connsiteX1651" fmla="*/ 463486 w 1468118"/>
                <a:gd name="connsiteY1651" fmla="*/ 907337 h 1697870"/>
                <a:gd name="connsiteX1652" fmla="*/ 542521 w 1468118"/>
                <a:gd name="connsiteY1652" fmla="*/ 867126 h 1697870"/>
                <a:gd name="connsiteX1653" fmla="*/ 536513 w 1468118"/>
                <a:gd name="connsiteY1653" fmla="*/ 1098037 h 1697870"/>
                <a:gd name="connsiteX1654" fmla="*/ 480772 w 1468118"/>
                <a:gd name="connsiteY1654" fmla="*/ 1197501 h 1697870"/>
                <a:gd name="connsiteX1655" fmla="*/ 457848 w 1468118"/>
                <a:gd name="connsiteY1655" fmla="*/ 1034717 h 1697870"/>
                <a:gd name="connsiteX1656" fmla="*/ 536513 w 1468118"/>
                <a:gd name="connsiteY1656" fmla="*/ 1098037 h 1697870"/>
                <a:gd name="connsiteX1657" fmla="*/ 481142 w 1468118"/>
                <a:gd name="connsiteY1657" fmla="*/ 1207300 h 1697870"/>
                <a:gd name="connsiteX1658" fmla="*/ 508134 w 1468118"/>
                <a:gd name="connsiteY1658" fmla="*/ 1238082 h 1697870"/>
                <a:gd name="connsiteX1659" fmla="*/ 482714 w 1468118"/>
                <a:gd name="connsiteY1659" fmla="*/ 1236140 h 1697870"/>
                <a:gd name="connsiteX1660" fmla="*/ 480865 w 1468118"/>
                <a:gd name="connsiteY1660" fmla="*/ 1237435 h 1697870"/>
                <a:gd name="connsiteX1661" fmla="*/ 479386 w 1468118"/>
                <a:gd name="connsiteY1661" fmla="*/ 1236140 h 1697870"/>
                <a:gd name="connsiteX1662" fmla="*/ 478369 w 1468118"/>
                <a:gd name="connsiteY1662" fmla="*/ 1236325 h 1697870"/>
                <a:gd name="connsiteX1663" fmla="*/ 481142 w 1468118"/>
                <a:gd name="connsiteY1663" fmla="*/ 1207300 h 1697870"/>
                <a:gd name="connsiteX1664" fmla="*/ 713717 w 1468118"/>
                <a:gd name="connsiteY1664" fmla="*/ 1099054 h 1697870"/>
                <a:gd name="connsiteX1665" fmla="*/ 839064 w 1468118"/>
                <a:gd name="connsiteY1665" fmla="*/ 1192694 h 1697870"/>
                <a:gd name="connsiteX1666" fmla="*/ 662229 w 1468118"/>
                <a:gd name="connsiteY1666" fmla="*/ 1192694 h 1697870"/>
                <a:gd name="connsiteX1667" fmla="*/ 713625 w 1468118"/>
                <a:gd name="connsiteY1667" fmla="*/ 1099054 h 1697870"/>
                <a:gd name="connsiteX1668" fmla="*/ 715474 w 1468118"/>
                <a:gd name="connsiteY1668" fmla="*/ 1095911 h 1697870"/>
                <a:gd name="connsiteX1669" fmla="*/ 765760 w 1468118"/>
                <a:gd name="connsiteY1669" fmla="*/ 1004212 h 1697870"/>
                <a:gd name="connsiteX1670" fmla="*/ 840450 w 1468118"/>
                <a:gd name="connsiteY1670" fmla="*/ 1189274 h 1697870"/>
                <a:gd name="connsiteX1671" fmla="*/ 715474 w 1468118"/>
                <a:gd name="connsiteY1671" fmla="*/ 1095911 h 1697870"/>
                <a:gd name="connsiteX1672" fmla="*/ 993621 w 1468118"/>
                <a:gd name="connsiteY1672" fmla="*/ 1260359 h 1697870"/>
                <a:gd name="connsiteX1673" fmla="*/ 1000646 w 1468118"/>
                <a:gd name="connsiteY1673" fmla="*/ 1330705 h 1697870"/>
                <a:gd name="connsiteX1674" fmla="*/ 968108 w 1468118"/>
                <a:gd name="connsiteY1674" fmla="*/ 1334125 h 1697870"/>
                <a:gd name="connsiteX1675" fmla="*/ 850896 w 1468118"/>
                <a:gd name="connsiteY1675" fmla="*/ 1199350 h 1697870"/>
                <a:gd name="connsiteX1676" fmla="*/ 993621 w 1468118"/>
                <a:gd name="connsiteY1676" fmla="*/ 1260452 h 1697870"/>
                <a:gd name="connsiteX1677" fmla="*/ 1290071 w 1468118"/>
                <a:gd name="connsiteY1677" fmla="*/ 1171618 h 1697870"/>
                <a:gd name="connsiteX1678" fmla="*/ 1248474 w 1468118"/>
                <a:gd name="connsiteY1678" fmla="*/ 1163946 h 1697870"/>
                <a:gd name="connsiteX1679" fmla="*/ 1241171 w 1468118"/>
                <a:gd name="connsiteY1679" fmla="*/ 1142223 h 1697870"/>
                <a:gd name="connsiteX1680" fmla="*/ 1281567 w 1468118"/>
                <a:gd name="connsiteY1680" fmla="*/ 1148601 h 1697870"/>
                <a:gd name="connsiteX1681" fmla="*/ 1289239 w 1468118"/>
                <a:gd name="connsiteY1681" fmla="*/ 1169400 h 1697870"/>
                <a:gd name="connsiteX1682" fmla="*/ 1290071 w 1468118"/>
                <a:gd name="connsiteY1682" fmla="*/ 1171711 h 1697870"/>
                <a:gd name="connsiteX1683" fmla="*/ 1239877 w 1468118"/>
                <a:gd name="connsiteY1683" fmla="*/ 1138340 h 1697870"/>
                <a:gd name="connsiteX1684" fmla="*/ 1228137 w 1468118"/>
                <a:gd name="connsiteY1684" fmla="*/ 1103214 h 1697870"/>
                <a:gd name="connsiteX1685" fmla="*/ 1268718 w 1468118"/>
                <a:gd name="connsiteY1685" fmla="*/ 1113382 h 1697870"/>
                <a:gd name="connsiteX1686" fmla="*/ 1280180 w 1468118"/>
                <a:gd name="connsiteY1686" fmla="*/ 1144626 h 1697870"/>
                <a:gd name="connsiteX1687" fmla="*/ 1239877 w 1468118"/>
                <a:gd name="connsiteY1687" fmla="*/ 1138340 h 1697870"/>
                <a:gd name="connsiteX1688" fmla="*/ 1271768 w 1468118"/>
                <a:gd name="connsiteY1688" fmla="*/ 1111348 h 1697870"/>
                <a:gd name="connsiteX1689" fmla="*/ 1271768 w 1468118"/>
                <a:gd name="connsiteY1689" fmla="*/ 1111348 h 1697870"/>
                <a:gd name="connsiteX1690" fmla="*/ 1260121 w 1468118"/>
                <a:gd name="connsiteY1690" fmla="*/ 1079642 h 1697870"/>
                <a:gd name="connsiteX1691" fmla="*/ 1260121 w 1468118"/>
                <a:gd name="connsiteY1691" fmla="*/ 1079642 h 1697870"/>
                <a:gd name="connsiteX1692" fmla="*/ 1251432 w 1468118"/>
                <a:gd name="connsiteY1692" fmla="*/ 1055978 h 1697870"/>
                <a:gd name="connsiteX1693" fmla="*/ 1251432 w 1468118"/>
                <a:gd name="connsiteY1693" fmla="*/ 1055978 h 1697870"/>
                <a:gd name="connsiteX1694" fmla="*/ 1250322 w 1468118"/>
                <a:gd name="connsiteY1694" fmla="*/ 1052835 h 1697870"/>
                <a:gd name="connsiteX1695" fmla="*/ 1250969 w 1468118"/>
                <a:gd name="connsiteY1695" fmla="*/ 1022885 h 1697870"/>
                <a:gd name="connsiteX1696" fmla="*/ 1294323 w 1468118"/>
                <a:gd name="connsiteY1696" fmla="*/ 1126693 h 1697870"/>
                <a:gd name="connsiteX1697" fmla="*/ 1275743 w 1468118"/>
                <a:gd name="connsiteY1697" fmla="*/ 1121979 h 1697870"/>
                <a:gd name="connsiteX1698" fmla="*/ 1271861 w 1468118"/>
                <a:gd name="connsiteY1698" fmla="*/ 1111348 h 1697870"/>
                <a:gd name="connsiteX1699" fmla="*/ 1252726 w 1468118"/>
                <a:gd name="connsiteY1699" fmla="*/ 938396 h 1697870"/>
                <a:gd name="connsiteX1700" fmla="*/ 1292937 w 1468118"/>
                <a:gd name="connsiteY1700" fmla="*/ 1029633 h 1697870"/>
                <a:gd name="connsiteX1701" fmla="*/ 1251154 w 1468118"/>
                <a:gd name="connsiteY1701" fmla="*/ 1012901 h 1697870"/>
                <a:gd name="connsiteX1702" fmla="*/ 1252726 w 1468118"/>
                <a:gd name="connsiteY1702" fmla="*/ 938396 h 1697870"/>
                <a:gd name="connsiteX1703" fmla="*/ 1245885 w 1468118"/>
                <a:gd name="connsiteY1703" fmla="*/ 1010775 h 1697870"/>
                <a:gd name="connsiteX1704" fmla="*/ 1232944 w 1468118"/>
                <a:gd name="connsiteY1704" fmla="*/ 1005599 h 1697870"/>
                <a:gd name="connsiteX1705" fmla="*/ 1232204 w 1468118"/>
                <a:gd name="connsiteY1705" fmla="*/ 1003658 h 1697870"/>
                <a:gd name="connsiteX1706" fmla="*/ 1232204 w 1468118"/>
                <a:gd name="connsiteY1706" fmla="*/ 1003658 h 1697870"/>
                <a:gd name="connsiteX1707" fmla="*/ 1219725 w 1468118"/>
                <a:gd name="connsiteY1707" fmla="*/ 969548 h 1697870"/>
                <a:gd name="connsiteX1708" fmla="*/ 1209649 w 1468118"/>
                <a:gd name="connsiteY1708" fmla="*/ 924068 h 1697870"/>
                <a:gd name="connsiteX1709" fmla="*/ 1245885 w 1468118"/>
                <a:gd name="connsiteY1709" fmla="*/ 1010775 h 1697870"/>
                <a:gd name="connsiteX1710" fmla="*/ 1186632 w 1468118"/>
                <a:gd name="connsiteY1710" fmla="*/ 820167 h 1697870"/>
                <a:gd name="connsiteX1711" fmla="*/ 1207616 w 1468118"/>
                <a:gd name="connsiteY1711" fmla="*/ 832277 h 1697870"/>
                <a:gd name="connsiteX1712" fmla="*/ 1202809 w 1468118"/>
                <a:gd name="connsiteY1712" fmla="*/ 892916 h 1697870"/>
                <a:gd name="connsiteX1713" fmla="*/ 1186725 w 1468118"/>
                <a:gd name="connsiteY1713" fmla="*/ 820167 h 1697870"/>
                <a:gd name="connsiteX1714" fmla="*/ 1064151 w 1468118"/>
                <a:gd name="connsiteY1714" fmla="*/ 556256 h 1697870"/>
                <a:gd name="connsiteX1715" fmla="*/ 1037991 w 1468118"/>
                <a:gd name="connsiteY1715" fmla="*/ 536381 h 1697870"/>
                <a:gd name="connsiteX1716" fmla="*/ 1027453 w 1468118"/>
                <a:gd name="connsiteY1716" fmla="*/ 504952 h 1697870"/>
                <a:gd name="connsiteX1717" fmla="*/ 1053521 w 1468118"/>
                <a:gd name="connsiteY1717" fmla="*/ 527137 h 1697870"/>
                <a:gd name="connsiteX1718" fmla="*/ 1064151 w 1468118"/>
                <a:gd name="connsiteY1718" fmla="*/ 556256 h 1697870"/>
                <a:gd name="connsiteX1719" fmla="*/ 966259 w 1468118"/>
                <a:gd name="connsiteY1719" fmla="*/ 448380 h 1697870"/>
                <a:gd name="connsiteX1720" fmla="*/ 966167 w 1468118"/>
                <a:gd name="connsiteY1720" fmla="*/ 448380 h 1697870"/>
                <a:gd name="connsiteX1721" fmla="*/ 963763 w 1468118"/>
                <a:gd name="connsiteY1721" fmla="*/ 449027 h 1697870"/>
                <a:gd name="connsiteX1722" fmla="*/ 963763 w 1468118"/>
                <a:gd name="connsiteY1722" fmla="*/ 449027 h 1697870"/>
                <a:gd name="connsiteX1723" fmla="*/ 961452 w 1468118"/>
                <a:gd name="connsiteY1723" fmla="*/ 447271 h 1697870"/>
                <a:gd name="connsiteX1724" fmla="*/ 934830 w 1468118"/>
                <a:gd name="connsiteY1724" fmla="*/ 365000 h 1697870"/>
                <a:gd name="connsiteX1725" fmla="*/ 964318 w 1468118"/>
                <a:gd name="connsiteY1725" fmla="*/ 386816 h 1697870"/>
                <a:gd name="connsiteX1726" fmla="*/ 966444 w 1468118"/>
                <a:gd name="connsiteY1726" fmla="*/ 448472 h 1697870"/>
                <a:gd name="connsiteX1727" fmla="*/ 903308 w 1468118"/>
                <a:gd name="connsiteY1727" fmla="*/ 269881 h 1697870"/>
                <a:gd name="connsiteX1728" fmla="*/ 901090 w 1468118"/>
                <a:gd name="connsiteY1728" fmla="*/ 268957 h 1697870"/>
                <a:gd name="connsiteX1729" fmla="*/ 869291 w 1468118"/>
                <a:gd name="connsiteY1729" fmla="*/ 198149 h 1697870"/>
                <a:gd name="connsiteX1730" fmla="*/ 929099 w 1468118"/>
                <a:gd name="connsiteY1730" fmla="*/ 245570 h 1697870"/>
                <a:gd name="connsiteX1731" fmla="*/ 927342 w 1468118"/>
                <a:gd name="connsiteY1731" fmla="*/ 247326 h 1697870"/>
                <a:gd name="connsiteX1732" fmla="*/ 903308 w 1468118"/>
                <a:gd name="connsiteY1732" fmla="*/ 269974 h 1697870"/>
                <a:gd name="connsiteX1733" fmla="*/ 871602 w 1468118"/>
                <a:gd name="connsiteY1733" fmla="*/ 195468 h 1697870"/>
                <a:gd name="connsiteX1734" fmla="*/ 903401 w 1468118"/>
                <a:gd name="connsiteY1734" fmla="*/ 171804 h 1697870"/>
                <a:gd name="connsiteX1735" fmla="*/ 930485 w 1468118"/>
                <a:gd name="connsiteY1735" fmla="*/ 242150 h 1697870"/>
                <a:gd name="connsiteX1736" fmla="*/ 871602 w 1468118"/>
                <a:gd name="connsiteY1736" fmla="*/ 195468 h 1697870"/>
                <a:gd name="connsiteX1737" fmla="*/ 878535 w 1468118"/>
                <a:gd name="connsiteY1737" fmla="*/ 103862 h 1697870"/>
                <a:gd name="connsiteX1738" fmla="*/ 928729 w 1468118"/>
                <a:gd name="connsiteY1738" fmla="*/ 151375 h 1697870"/>
                <a:gd name="connsiteX1739" fmla="*/ 905065 w 1468118"/>
                <a:gd name="connsiteY1739" fmla="*/ 166350 h 1697870"/>
                <a:gd name="connsiteX1740" fmla="*/ 878535 w 1468118"/>
                <a:gd name="connsiteY1740" fmla="*/ 103862 h 1697870"/>
                <a:gd name="connsiteX1741" fmla="*/ 830837 w 1468118"/>
                <a:gd name="connsiteY1741" fmla="*/ 130761 h 1697870"/>
                <a:gd name="connsiteX1742" fmla="*/ 829358 w 1468118"/>
                <a:gd name="connsiteY1742" fmla="*/ 128265 h 1697870"/>
                <a:gd name="connsiteX1743" fmla="*/ 829265 w 1468118"/>
                <a:gd name="connsiteY1743" fmla="*/ 128081 h 1697870"/>
                <a:gd name="connsiteX1744" fmla="*/ 794601 w 1468118"/>
                <a:gd name="connsiteY1744" fmla="*/ 82324 h 1697870"/>
                <a:gd name="connsiteX1745" fmla="*/ 794601 w 1468118"/>
                <a:gd name="connsiteY1745" fmla="*/ 82324 h 1697870"/>
                <a:gd name="connsiteX1746" fmla="*/ 794601 w 1468118"/>
                <a:gd name="connsiteY1746" fmla="*/ 82139 h 1697870"/>
                <a:gd name="connsiteX1747" fmla="*/ 869476 w 1468118"/>
                <a:gd name="connsiteY1747" fmla="*/ 97576 h 1697870"/>
                <a:gd name="connsiteX1748" fmla="*/ 830744 w 1468118"/>
                <a:gd name="connsiteY1748" fmla="*/ 130669 h 1697870"/>
                <a:gd name="connsiteX1749" fmla="*/ 737659 w 1468118"/>
                <a:gd name="connsiteY1749" fmla="*/ 132610 h 1697870"/>
                <a:gd name="connsiteX1750" fmla="*/ 699112 w 1468118"/>
                <a:gd name="connsiteY1750" fmla="*/ 153131 h 1697870"/>
                <a:gd name="connsiteX1751" fmla="*/ 681179 w 1468118"/>
                <a:gd name="connsiteY1751" fmla="*/ 162930 h 1697870"/>
                <a:gd name="connsiteX1752" fmla="*/ 709927 w 1468118"/>
                <a:gd name="connsiteY1752" fmla="*/ 105988 h 1697870"/>
                <a:gd name="connsiteX1753" fmla="*/ 737751 w 1468118"/>
                <a:gd name="connsiteY1753" fmla="*/ 132518 h 1697870"/>
                <a:gd name="connsiteX1754" fmla="*/ 734978 w 1468118"/>
                <a:gd name="connsiteY1754" fmla="*/ 137972 h 1697870"/>
                <a:gd name="connsiteX1755" fmla="*/ 690700 w 1468118"/>
                <a:gd name="connsiteY1755" fmla="*/ 195376 h 1697870"/>
                <a:gd name="connsiteX1756" fmla="*/ 686263 w 1468118"/>
                <a:gd name="connsiteY1756" fmla="*/ 196485 h 1697870"/>
                <a:gd name="connsiteX1757" fmla="*/ 685524 w 1468118"/>
                <a:gd name="connsiteY1757" fmla="*/ 196855 h 1697870"/>
                <a:gd name="connsiteX1758" fmla="*/ 684692 w 1468118"/>
                <a:gd name="connsiteY1758" fmla="*/ 197594 h 1697870"/>
                <a:gd name="connsiteX1759" fmla="*/ 671103 w 1468118"/>
                <a:gd name="connsiteY1759" fmla="*/ 182989 h 1697870"/>
                <a:gd name="connsiteX1760" fmla="*/ 678313 w 1468118"/>
                <a:gd name="connsiteY1760" fmla="*/ 168661 h 1697870"/>
                <a:gd name="connsiteX1761" fmla="*/ 734978 w 1468118"/>
                <a:gd name="connsiteY1761" fmla="*/ 137972 h 1697870"/>
                <a:gd name="connsiteX1762" fmla="*/ 668515 w 1468118"/>
                <a:gd name="connsiteY1762" fmla="*/ 180216 h 1697870"/>
                <a:gd name="connsiteX1763" fmla="*/ 664725 w 1468118"/>
                <a:gd name="connsiteY1763" fmla="*/ 176149 h 1697870"/>
                <a:gd name="connsiteX1764" fmla="*/ 672767 w 1468118"/>
                <a:gd name="connsiteY1764" fmla="*/ 171712 h 1697870"/>
                <a:gd name="connsiteX1765" fmla="*/ 668515 w 1468118"/>
                <a:gd name="connsiteY1765" fmla="*/ 180216 h 1697870"/>
                <a:gd name="connsiteX1766" fmla="*/ 633758 w 1468118"/>
                <a:gd name="connsiteY1766" fmla="*/ 249175 h 1697870"/>
                <a:gd name="connsiteX1767" fmla="*/ 627102 w 1468118"/>
                <a:gd name="connsiteY1767" fmla="*/ 262301 h 1697870"/>
                <a:gd name="connsiteX1768" fmla="*/ 622943 w 1468118"/>
                <a:gd name="connsiteY1768" fmla="*/ 259066 h 1697870"/>
                <a:gd name="connsiteX1769" fmla="*/ 633758 w 1468118"/>
                <a:gd name="connsiteY1769" fmla="*/ 249175 h 1697870"/>
                <a:gd name="connsiteX1770" fmla="*/ 628489 w 1468118"/>
                <a:gd name="connsiteY1770" fmla="*/ 269327 h 1697870"/>
                <a:gd name="connsiteX1771" fmla="*/ 634313 w 1468118"/>
                <a:gd name="connsiteY1771" fmla="*/ 278108 h 1697870"/>
                <a:gd name="connsiteX1772" fmla="*/ 632649 w 1468118"/>
                <a:gd name="connsiteY1772" fmla="*/ 280604 h 1697870"/>
                <a:gd name="connsiteX1773" fmla="*/ 623497 w 1468118"/>
                <a:gd name="connsiteY1773" fmla="*/ 288831 h 1697870"/>
                <a:gd name="connsiteX1774" fmla="*/ 628581 w 1468118"/>
                <a:gd name="connsiteY1774" fmla="*/ 269327 h 1697870"/>
                <a:gd name="connsiteX1775" fmla="*/ 621833 w 1468118"/>
                <a:gd name="connsiteY1775" fmla="*/ 295117 h 1697870"/>
                <a:gd name="connsiteX1776" fmla="*/ 629691 w 1468118"/>
                <a:gd name="connsiteY1776" fmla="*/ 288092 h 1697870"/>
                <a:gd name="connsiteX1777" fmla="*/ 611388 w 1468118"/>
                <a:gd name="connsiteY1777" fmla="*/ 335790 h 1697870"/>
                <a:gd name="connsiteX1778" fmla="*/ 621926 w 1468118"/>
                <a:gd name="connsiteY1778" fmla="*/ 295117 h 1697870"/>
                <a:gd name="connsiteX1779" fmla="*/ 603346 w 1468118"/>
                <a:gd name="connsiteY1779" fmla="*/ 366572 h 1697870"/>
                <a:gd name="connsiteX1780" fmla="*/ 652153 w 1468118"/>
                <a:gd name="connsiteY1780" fmla="*/ 327378 h 1697870"/>
                <a:gd name="connsiteX1781" fmla="*/ 602976 w 1468118"/>
                <a:gd name="connsiteY1781" fmla="*/ 406320 h 1697870"/>
                <a:gd name="connsiteX1782" fmla="*/ 602791 w 1468118"/>
                <a:gd name="connsiteY1782" fmla="*/ 406320 h 1697870"/>
                <a:gd name="connsiteX1783" fmla="*/ 597060 w 1468118"/>
                <a:gd name="connsiteY1783" fmla="*/ 391068 h 1697870"/>
                <a:gd name="connsiteX1784" fmla="*/ 603438 w 1468118"/>
                <a:gd name="connsiteY1784" fmla="*/ 366572 h 1697870"/>
                <a:gd name="connsiteX1785" fmla="*/ 595489 w 1468118"/>
                <a:gd name="connsiteY1785" fmla="*/ 397076 h 1697870"/>
                <a:gd name="connsiteX1786" fmla="*/ 599741 w 1468118"/>
                <a:gd name="connsiteY1786" fmla="*/ 408446 h 1697870"/>
                <a:gd name="connsiteX1787" fmla="*/ 589757 w 1468118"/>
                <a:gd name="connsiteY1787" fmla="*/ 419262 h 1697870"/>
                <a:gd name="connsiteX1788" fmla="*/ 595489 w 1468118"/>
                <a:gd name="connsiteY1788" fmla="*/ 397169 h 1697870"/>
                <a:gd name="connsiteX1789" fmla="*/ 587909 w 1468118"/>
                <a:gd name="connsiteY1789" fmla="*/ 426564 h 1697870"/>
                <a:gd name="connsiteX1790" fmla="*/ 595673 w 1468118"/>
                <a:gd name="connsiteY1790" fmla="*/ 418152 h 1697870"/>
                <a:gd name="connsiteX1791" fmla="*/ 593732 w 1468118"/>
                <a:gd name="connsiteY1791" fmla="*/ 421295 h 1697870"/>
                <a:gd name="connsiteX1792" fmla="*/ 593547 w 1468118"/>
                <a:gd name="connsiteY1792" fmla="*/ 421665 h 1697870"/>
                <a:gd name="connsiteX1793" fmla="*/ 578202 w 1468118"/>
                <a:gd name="connsiteY1793" fmla="*/ 464279 h 1697870"/>
                <a:gd name="connsiteX1794" fmla="*/ 588001 w 1468118"/>
                <a:gd name="connsiteY1794" fmla="*/ 426564 h 1697870"/>
                <a:gd name="connsiteX1795" fmla="*/ 568404 w 1468118"/>
                <a:gd name="connsiteY1795" fmla="*/ 501902 h 1697870"/>
                <a:gd name="connsiteX1796" fmla="*/ 621833 w 1468118"/>
                <a:gd name="connsiteY1796" fmla="*/ 462430 h 1697870"/>
                <a:gd name="connsiteX1797" fmla="*/ 564522 w 1468118"/>
                <a:gd name="connsiteY1797" fmla="*/ 559676 h 1697870"/>
                <a:gd name="connsiteX1798" fmla="*/ 560454 w 1468118"/>
                <a:gd name="connsiteY1798" fmla="*/ 532314 h 1697870"/>
                <a:gd name="connsiteX1799" fmla="*/ 568312 w 1468118"/>
                <a:gd name="connsiteY1799" fmla="*/ 501902 h 1697870"/>
                <a:gd name="connsiteX1800" fmla="*/ 558236 w 1468118"/>
                <a:gd name="connsiteY1800" fmla="*/ 541188 h 1697870"/>
                <a:gd name="connsiteX1801" fmla="*/ 561656 w 1468118"/>
                <a:gd name="connsiteY1801" fmla="*/ 564113 h 1697870"/>
                <a:gd name="connsiteX1802" fmla="*/ 550009 w 1468118"/>
                <a:gd name="connsiteY1802" fmla="*/ 572987 h 1697870"/>
                <a:gd name="connsiteX1803" fmla="*/ 558236 w 1468118"/>
                <a:gd name="connsiteY1803" fmla="*/ 541188 h 1697870"/>
                <a:gd name="connsiteX1804" fmla="*/ 548530 w 1468118"/>
                <a:gd name="connsiteY1804" fmla="*/ 578533 h 1697870"/>
                <a:gd name="connsiteX1805" fmla="*/ 559622 w 1468118"/>
                <a:gd name="connsiteY1805" fmla="*/ 570029 h 1697870"/>
                <a:gd name="connsiteX1806" fmla="*/ 531151 w 1468118"/>
                <a:gd name="connsiteY1806" fmla="*/ 645459 h 1697870"/>
                <a:gd name="connsiteX1807" fmla="*/ 548437 w 1468118"/>
                <a:gd name="connsiteY1807" fmla="*/ 578533 h 1697870"/>
                <a:gd name="connsiteX1808" fmla="*/ 522739 w 1468118"/>
                <a:gd name="connsiteY1808" fmla="*/ 678182 h 1697870"/>
                <a:gd name="connsiteX1809" fmla="*/ 591883 w 1468118"/>
                <a:gd name="connsiteY1809" fmla="*/ 633904 h 1697870"/>
                <a:gd name="connsiteX1810" fmla="*/ 594194 w 1468118"/>
                <a:gd name="connsiteY1810" fmla="*/ 638988 h 1697870"/>
                <a:gd name="connsiteX1811" fmla="*/ 515807 w 1468118"/>
                <a:gd name="connsiteY1811" fmla="*/ 764150 h 1697870"/>
                <a:gd name="connsiteX1812" fmla="*/ 497411 w 1468118"/>
                <a:gd name="connsiteY1812" fmla="*/ 775797 h 1697870"/>
                <a:gd name="connsiteX1813" fmla="*/ 522647 w 1468118"/>
                <a:gd name="connsiteY1813" fmla="*/ 678089 h 1697870"/>
                <a:gd name="connsiteX1814" fmla="*/ 495285 w 1468118"/>
                <a:gd name="connsiteY1814" fmla="*/ 784209 h 1697870"/>
                <a:gd name="connsiteX1815" fmla="*/ 503050 w 1468118"/>
                <a:gd name="connsiteY1815" fmla="*/ 796503 h 1697870"/>
                <a:gd name="connsiteX1816" fmla="*/ 470974 w 1468118"/>
                <a:gd name="connsiteY1816" fmla="*/ 878126 h 1697870"/>
                <a:gd name="connsiteX1817" fmla="*/ 495285 w 1468118"/>
                <a:gd name="connsiteY1817" fmla="*/ 784209 h 1697870"/>
                <a:gd name="connsiteX1818" fmla="*/ 453780 w 1468118"/>
                <a:gd name="connsiteY1818" fmla="*/ 1029356 h 1697870"/>
                <a:gd name="connsiteX1819" fmla="*/ 428545 w 1468118"/>
                <a:gd name="connsiteY1819" fmla="*/ 1042112 h 1697870"/>
                <a:gd name="connsiteX1820" fmla="*/ 459142 w 1468118"/>
                <a:gd name="connsiteY1820" fmla="*/ 923698 h 1697870"/>
                <a:gd name="connsiteX1821" fmla="*/ 453780 w 1468118"/>
                <a:gd name="connsiteY1821" fmla="*/ 1029356 h 1697870"/>
                <a:gd name="connsiteX1822" fmla="*/ 427343 w 1468118"/>
                <a:gd name="connsiteY1822" fmla="*/ 1046642 h 1697870"/>
                <a:gd name="connsiteX1823" fmla="*/ 454150 w 1468118"/>
                <a:gd name="connsiteY1823" fmla="*/ 1033145 h 1697870"/>
                <a:gd name="connsiteX1824" fmla="*/ 476982 w 1468118"/>
                <a:gd name="connsiteY1824" fmla="*/ 1195283 h 1697870"/>
                <a:gd name="connsiteX1825" fmla="*/ 413847 w 1468118"/>
                <a:gd name="connsiteY1825" fmla="*/ 1098962 h 1697870"/>
                <a:gd name="connsiteX1826" fmla="*/ 427435 w 1468118"/>
                <a:gd name="connsiteY1826" fmla="*/ 1046549 h 1697870"/>
                <a:gd name="connsiteX1827" fmla="*/ 369569 w 1468118"/>
                <a:gd name="connsiteY1827" fmla="*/ 1217283 h 1697870"/>
                <a:gd name="connsiteX1828" fmla="*/ 331299 w 1468118"/>
                <a:gd name="connsiteY1828" fmla="*/ 1147492 h 1697870"/>
                <a:gd name="connsiteX1829" fmla="*/ 408670 w 1468118"/>
                <a:gd name="connsiteY1829" fmla="*/ 1103306 h 1697870"/>
                <a:gd name="connsiteX1830" fmla="*/ 369569 w 1468118"/>
                <a:gd name="connsiteY1830" fmla="*/ 1217375 h 1697870"/>
                <a:gd name="connsiteX1831" fmla="*/ 237289 w 1468118"/>
                <a:gd name="connsiteY1831" fmla="*/ 1201199 h 1697870"/>
                <a:gd name="connsiteX1832" fmla="*/ 324089 w 1468118"/>
                <a:gd name="connsiteY1832" fmla="*/ 1151559 h 1697870"/>
                <a:gd name="connsiteX1833" fmla="*/ 264744 w 1468118"/>
                <a:gd name="connsiteY1833" fmla="*/ 1256847 h 1697870"/>
                <a:gd name="connsiteX1834" fmla="*/ 237289 w 1468118"/>
                <a:gd name="connsiteY1834" fmla="*/ 1201199 h 1697870"/>
                <a:gd name="connsiteX1835" fmla="*/ 227861 w 1468118"/>
                <a:gd name="connsiteY1835" fmla="*/ 1268124 h 1697870"/>
                <a:gd name="connsiteX1836" fmla="*/ 206323 w 1468118"/>
                <a:gd name="connsiteY1836" fmla="*/ 1218947 h 1697870"/>
                <a:gd name="connsiteX1837" fmla="*/ 232945 w 1468118"/>
                <a:gd name="connsiteY1837" fmla="*/ 1203694 h 1697870"/>
                <a:gd name="connsiteX1838" fmla="*/ 227861 w 1468118"/>
                <a:gd name="connsiteY1838" fmla="*/ 1268124 h 1697870"/>
                <a:gd name="connsiteX1839" fmla="*/ 231096 w 1468118"/>
                <a:gd name="connsiteY1839" fmla="*/ 1272561 h 1697870"/>
                <a:gd name="connsiteX1840" fmla="*/ 236273 w 1468118"/>
                <a:gd name="connsiteY1840" fmla="*/ 1207022 h 1697870"/>
                <a:gd name="connsiteX1841" fmla="*/ 262248 w 1468118"/>
                <a:gd name="connsiteY1841" fmla="*/ 1259712 h 1697870"/>
                <a:gd name="connsiteX1842" fmla="*/ 231189 w 1468118"/>
                <a:gd name="connsiteY1842" fmla="*/ 1272561 h 1697870"/>
                <a:gd name="connsiteX1843" fmla="*/ 328804 w 1468118"/>
                <a:gd name="connsiteY1843" fmla="*/ 1150450 h 1697870"/>
                <a:gd name="connsiteX1844" fmla="*/ 367258 w 1468118"/>
                <a:gd name="connsiteY1844" fmla="*/ 1220611 h 1697870"/>
                <a:gd name="connsiteX1845" fmla="*/ 318173 w 1468118"/>
                <a:gd name="connsiteY1845" fmla="*/ 1236510 h 1697870"/>
                <a:gd name="connsiteX1846" fmla="*/ 318081 w 1468118"/>
                <a:gd name="connsiteY1846" fmla="*/ 1236510 h 1697870"/>
                <a:gd name="connsiteX1847" fmla="*/ 268626 w 1468118"/>
                <a:gd name="connsiteY1847" fmla="*/ 1256939 h 1697870"/>
                <a:gd name="connsiteX1848" fmla="*/ 328711 w 1468118"/>
                <a:gd name="connsiteY1848" fmla="*/ 1150358 h 1697870"/>
                <a:gd name="connsiteX1849" fmla="*/ 319375 w 1468118"/>
                <a:gd name="connsiteY1849" fmla="*/ 1239930 h 1697870"/>
                <a:gd name="connsiteX1850" fmla="*/ 365964 w 1468118"/>
                <a:gd name="connsiteY1850" fmla="*/ 1224771 h 1697870"/>
                <a:gd name="connsiteX1851" fmla="*/ 293400 w 1468118"/>
                <a:gd name="connsiteY1851" fmla="*/ 1348361 h 1697870"/>
                <a:gd name="connsiteX1852" fmla="*/ 266777 w 1468118"/>
                <a:gd name="connsiteY1852" fmla="*/ 1261561 h 1697870"/>
                <a:gd name="connsiteX1853" fmla="*/ 319375 w 1468118"/>
                <a:gd name="connsiteY1853" fmla="*/ 1239838 h 1697870"/>
                <a:gd name="connsiteX1854" fmla="*/ 291181 w 1468118"/>
                <a:gd name="connsiteY1854" fmla="*/ 1355386 h 1697870"/>
                <a:gd name="connsiteX1855" fmla="*/ 294786 w 1468118"/>
                <a:gd name="connsiteY1855" fmla="*/ 1425547 h 1697870"/>
                <a:gd name="connsiteX1856" fmla="*/ 266408 w 1468118"/>
                <a:gd name="connsiteY1856" fmla="*/ 1418706 h 1697870"/>
                <a:gd name="connsiteX1857" fmla="*/ 282307 w 1468118"/>
                <a:gd name="connsiteY1857" fmla="*/ 1358991 h 1697870"/>
                <a:gd name="connsiteX1858" fmla="*/ 291274 w 1468118"/>
                <a:gd name="connsiteY1858" fmla="*/ 1355386 h 1697870"/>
                <a:gd name="connsiteX1859" fmla="*/ 265021 w 1468118"/>
                <a:gd name="connsiteY1859" fmla="*/ 1423606 h 1697870"/>
                <a:gd name="connsiteX1860" fmla="*/ 265391 w 1468118"/>
                <a:gd name="connsiteY1860" fmla="*/ 1422127 h 1697870"/>
                <a:gd name="connsiteX1861" fmla="*/ 288963 w 1468118"/>
                <a:gd name="connsiteY1861" fmla="*/ 1427765 h 1697870"/>
                <a:gd name="connsiteX1862" fmla="*/ 278979 w 1468118"/>
                <a:gd name="connsiteY1862" fmla="*/ 1430169 h 1697870"/>
                <a:gd name="connsiteX1863" fmla="*/ 263634 w 1468118"/>
                <a:gd name="connsiteY1863" fmla="*/ 1428597 h 1697870"/>
                <a:gd name="connsiteX1864" fmla="*/ 265021 w 1468118"/>
                <a:gd name="connsiteY1864" fmla="*/ 1423606 h 1697870"/>
                <a:gd name="connsiteX1865" fmla="*/ 294971 w 1468118"/>
                <a:gd name="connsiteY1865" fmla="*/ 1430076 h 1697870"/>
                <a:gd name="connsiteX1866" fmla="*/ 295156 w 1468118"/>
                <a:gd name="connsiteY1866" fmla="*/ 1434144 h 1697870"/>
                <a:gd name="connsiteX1867" fmla="*/ 286652 w 1468118"/>
                <a:gd name="connsiteY1867" fmla="*/ 1432017 h 1697870"/>
                <a:gd name="connsiteX1868" fmla="*/ 294971 w 1468118"/>
                <a:gd name="connsiteY1868" fmla="*/ 1430076 h 1697870"/>
                <a:gd name="connsiteX1869" fmla="*/ 298761 w 1468118"/>
                <a:gd name="connsiteY1869" fmla="*/ 1434513 h 1697870"/>
                <a:gd name="connsiteX1870" fmla="*/ 294601 w 1468118"/>
                <a:gd name="connsiteY1870" fmla="*/ 1353168 h 1697870"/>
                <a:gd name="connsiteX1871" fmla="*/ 368182 w 1468118"/>
                <a:gd name="connsiteY1871" fmla="*/ 1227728 h 1697870"/>
                <a:gd name="connsiteX1872" fmla="*/ 371048 w 1468118"/>
                <a:gd name="connsiteY1872" fmla="*/ 1303898 h 1697870"/>
                <a:gd name="connsiteX1873" fmla="*/ 333980 w 1468118"/>
                <a:gd name="connsiteY1873" fmla="*/ 1339302 h 1697870"/>
                <a:gd name="connsiteX1874" fmla="*/ 333703 w 1468118"/>
                <a:gd name="connsiteY1874" fmla="*/ 1339579 h 1697870"/>
                <a:gd name="connsiteX1875" fmla="*/ 333703 w 1468118"/>
                <a:gd name="connsiteY1875" fmla="*/ 1339579 h 1697870"/>
                <a:gd name="connsiteX1876" fmla="*/ 333518 w 1468118"/>
                <a:gd name="connsiteY1876" fmla="*/ 1340041 h 1697870"/>
                <a:gd name="connsiteX1877" fmla="*/ 333518 w 1468118"/>
                <a:gd name="connsiteY1877" fmla="*/ 1340041 h 1697870"/>
                <a:gd name="connsiteX1878" fmla="*/ 309576 w 1468118"/>
                <a:gd name="connsiteY1878" fmla="*/ 1426748 h 1697870"/>
                <a:gd name="connsiteX1879" fmla="*/ 299778 w 1468118"/>
                <a:gd name="connsiteY1879" fmla="*/ 1434421 h 1697870"/>
                <a:gd name="connsiteX1880" fmla="*/ 298761 w 1468118"/>
                <a:gd name="connsiteY1880" fmla="*/ 1434421 h 1697870"/>
                <a:gd name="connsiteX1881" fmla="*/ 311702 w 1468118"/>
                <a:gd name="connsiteY1881" fmla="*/ 1429799 h 1697870"/>
                <a:gd name="connsiteX1882" fmla="*/ 328341 w 1468118"/>
                <a:gd name="connsiteY1882" fmla="*/ 1431833 h 1697870"/>
                <a:gd name="connsiteX1883" fmla="*/ 306433 w 1468118"/>
                <a:gd name="connsiteY1883" fmla="*/ 1433866 h 1697870"/>
                <a:gd name="connsiteX1884" fmla="*/ 311702 w 1468118"/>
                <a:gd name="connsiteY1884" fmla="*/ 1429799 h 1697870"/>
                <a:gd name="connsiteX1885" fmla="*/ 375947 w 1468118"/>
                <a:gd name="connsiteY1885" fmla="*/ 1335789 h 1697870"/>
                <a:gd name="connsiteX1886" fmla="*/ 375947 w 1468118"/>
                <a:gd name="connsiteY1886" fmla="*/ 1335789 h 1697870"/>
                <a:gd name="connsiteX1887" fmla="*/ 374838 w 1468118"/>
                <a:gd name="connsiteY1887" fmla="*/ 1305562 h 1697870"/>
                <a:gd name="connsiteX1888" fmla="*/ 399981 w 1468118"/>
                <a:gd name="connsiteY1888" fmla="*/ 1281620 h 1697870"/>
                <a:gd name="connsiteX1889" fmla="*/ 431688 w 1468118"/>
                <a:gd name="connsiteY1889" fmla="*/ 1340873 h 1697870"/>
                <a:gd name="connsiteX1890" fmla="*/ 392863 w 1468118"/>
                <a:gd name="connsiteY1890" fmla="*/ 1439320 h 1697870"/>
                <a:gd name="connsiteX1891" fmla="*/ 379090 w 1468118"/>
                <a:gd name="connsiteY1891" fmla="*/ 1439320 h 1697870"/>
                <a:gd name="connsiteX1892" fmla="*/ 376040 w 1468118"/>
                <a:gd name="connsiteY1892" fmla="*/ 1335789 h 1697870"/>
                <a:gd name="connsiteX1893" fmla="*/ 435478 w 1468118"/>
                <a:gd name="connsiteY1893" fmla="*/ 1340873 h 1697870"/>
                <a:gd name="connsiteX1894" fmla="*/ 476520 w 1468118"/>
                <a:gd name="connsiteY1894" fmla="*/ 1218300 h 1697870"/>
                <a:gd name="connsiteX1895" fmla="*/ 468570 w 1468118"/>
                <a:gd name="connsiteY1895" fmla="*/ 1302604 h 1697870"/>
                <a:gd name="connsiteX1896" fmla="*/ 452024 w 1468118"/>
                <a:gd name="connsiteY1896" fmla="*/ 1424530 h 1697870"/>
                <a:gd name="connsiteX1897" fmla="*/ 435570 w 1468118"/>
                <a:gd name="connsiteY1897" fmla="*/ 1340781 h 1697870"/>
                <a:gd name="connsiteX1898" fmla="*/ 840358 w 1468118"/>
                <a:gd name="connsiteY1898" fmla="*/ 1196299 h 1697870"/>
                <a:gd name="connsiteX1899" fmla="*/ 705028 w 1468118"/>
                <a:gd name="connsiteY1899" fmla="*/ 1339764 h 1697870"/>
                <a:gd name="connsiteX1900" fmla="*/ 661767 w 1468118"/>
                <a:gd name="connsiteY1900" fmla="*/ 1196299 h 1697870"/>
                <a:gd name="connsiteX1901" fmla="*/ 840450 w 1468118"/>
                <a:gd name="connsiteY1901" fmla="*/ 1196299 h 1697870"/>
                <a:gd name="connsiteX1902" fmla="*/ 807172 w 1468118"/>
                <a:gd name="connsiteY1902" fmla="*/ 1337823 h 1697870"/>
                <a:gd name="connsiteX1903" fmla="*/ 844795 w 1468118"/>
                <a:gd name="connsiteY1903" fmla="*/ 1200089 h 1697870"/>
                <a:gd name="connsiteX1904" fmla="*/ 900443 w 1468118"/>
                <a:gd name="connsiteY1904" fmla="*/ 1338932 h 1697870"/>
                <a:gd name="connsiteX1905" fmla="*/ 807172 w 1468118"/>
                <a:gd name="connsiteY1905" fmla="*/ 1337730 h 1697870"/>
                <a:gd name="connsiteX1906" fmla="*/ 1330929 w 1468118"/>
                <a:gd name="connsiteY1906" fmla="*/ 1409555 h 1697870"/>
                <a:gd name="connsiteX1907" fmla="*/ 1329635 w 1468118"/>
                <a:gd name="connsiteY1907" fmla="*/ 1405580 h 1697870"/>
                <a:gd name="connsiteX1908" fmla="*/ 1334996 w 1468118"/>
                <a:gd name="connsiteY1908" fmla="*/ 1405025 h 1697870"/>
                <a:gd name="connsiteX1909" fmla="*/ 1351543 w 1468118"/>
                <a:gd name="connsiteY1909" fmla="*/ 1403084 h 1697870"/>
                <a:gd name="connsiteX1910" fmla="*/ 1374190 w 1468118"/>
                <a:gd name="connsiteY1910" fmla="*/ 1400311 h 1697870"/>
                <a:gd name="connsiteX1911" fmla="*/ 1375854 w 1468118"/>
                <a:gd name="connsiteY1911" fmla="*/ 1404841 h 1697870"/>
                <a:gd name="connsiteX1912" fmla="*/ 1331483 w 1468118"/>
                <a:gd name="connsiteY1912" fmla="*/ 1409370 h 1697870"/>
                <a:gd name="connsiteX1913" fmla="*/ 1330929 w 1468118"/>
                <a:gd name="connsiteY1913" fmla="*/ 1409555 h 1697870"/>
                <a:gd name="connsiteX1914" fmla="*/ 1320761 w 1468118"/>
                <a:gd name="connsiteY1914" fmla="*/ 1379235 h 1697870"/>
                <a:gd name="connsiteX1915" fmla="*/ 1313643 w 1468118"/>
                <a:gd name="connsiteY1915" fmla="*/ 1358159 h 1697870"/>
                <a:gd name="connsiteX1916" fmla="*/ 1357551 w 1468118"/>
                <a:gd name="connsiteY1916" fmla="*/ 1355478 h 1697870"/>
                <a:gd name="connsiteX1917" fmla="*/ 1364576 w 1468118"/>
                <a:gd name="connsiteY1917" fmla="*/ 1374521 h 1697870"/>
                <a:gd name="connsiteX1918" fmla="*/ 1320668 w 1468118"/>
                <a:gd name="connsiteY1918" fmla="*/ 1379235 h 1697870"/>
                <a:gd name="connsiteX1919" fmla="*/ 1297096 w 1468118"/>
                <a:gd name="connsiteY1919" fmla="*/ 1308612 h 1697870"/>
                <a:gd name="connsiteX1920" fmla="*/ 1291088 w 1468118"/>
                <a:gd name="connsiteY1920" fmla="*/ 1290772 h 1697870"/>
                <a:gd name="connsiteX1921" fmla="*/ 1334349 w 1468118"/>
                <a:gd name="connsiteY1921" fmla="*/ 1291973 h 1697870"/>
                <a:gd name="connsiteX1922" fmla="*/ 1334626 w 1468118"/>
                <a:gd name="connsiteY1922" fmla="*/ 1292620 h 1697870"/>
                <a:gd name="connsiteX1923" fmla="*/ 1340542 w 1468118"/>
                <a:gd name="connsiteY1923" fmla="*/ 1308612 h 1697870"/>
                <a:gd name="connsiteX1924" fmla="*/ 1297189 w 1468118"/>
                <a:gd name="connsiteY1924" fmla="*/ 1308612 h 1697870"/>
                <a:gd name="connsiteX1925" fmla="*/ 1279533 w 1468118"/>
                <a:gd name="connsiteY1925" fmla="*/ 1254536 h 1697870"/>
                <a:gd name="connsiteX1926" fmla="*/ 1278978 w 1468118"/>
                <a:gd name="connsiteY1926" fmla="*/ 1254536 h 1697870"/>
                <a:gd name="connsiteX1927" fmla="*/ 1265575 w 1468118"/>
                <a:gd name="connsiteY1927" fmla="*/ 1214510 h 1697870"/>
                <a:gd name="connsiteX1928" fmla="*/ 1308559 w 1468118"/>
                <a:gd name="connsiteY1928" fmla="*/ 1221627 h 1697870"/>
                <a:gd name="connsiteX1929" fmla="*/ 1321685 w 1468118"/>
                <a:gd name="connsiteY1929" fmla="*/ 1257494 h 1697870"/>
                <a:gd name="connsiteX1930" fmla="*/ 1279441 w 1468118"/>
                <a:gd name="connsiteY1930" fmla="*/ 1254443 h 1697870"/>
                <a:gd name="connsiteX1931" fmla="*/ 1287020 w 1468118"/>
                <a:gd name="connsiteY1931" fmla="*/ 1152484 h 1697870"/>
                <a:gd name="connsiteX1932" fmla="*/ 1284709 w 1468118"/>
                <a:gd name="connsiteY1932" fmla="*/ 1146290 h 1697870"/>
                <a:gd name="connsiteX1933" fmla="*/ 1284709 w 1468118"/>
                <a:gd name="connsiteY1933" fmla="*/ 1146290 h 1697870"/>
                <a:gd name="connsiteX1934" fmla="*/ 1277222 w 1468118"/>
                <a:gd name="connsiteY1934" fmla="*/ 1126046 h 1697870"/>
                <a:gd name="connsiteX1935" fmla="*/ 1294785 w 1468118"/>
                <a:gd name="connsiteY1935" fmla="*/ 1130483 h 1697870"/>
                <a:gd name="connsiteX1936" fmla="*/ 1310223 w 1468118"/>
                <a:gd name="connsiteY1936" fmla="*/ 1215989 h 1697870"/>
                <a:gd name="connsiteX1937" fmla="*/ 1286928 w 1468118"/>
                <a:gd name="connsiteY1937" fmla="*/ 1152576 h 1697870"/>
                <a:gd name="connsiteX1938" fmla="*/ 1294600 w 1468118"/>
                <a:gd name="connsiteY1938" fmla="*/ 1117912 h 1697870"/>
                <a:gd name="connsiteX1939" fmla="*/ 1252541 w 1468118"/>
                <a:gd name="connsiteY1939" fmla="*/ 1017246 h 1697870"/>
                <a:gd name="connsiteX1940" fmla="*/ 1294600 w 1468118"/>
                <a:gd name="connsiteY1940" fmla="*/ 1034162 h 1697870"/>
                <a:gd name="connsiteX1941" fmla="*/ 1294600 w 1468118"/>
                <a:gd name="connsiteY1941" fmla="*/ 1117912 h 1697870"/>
                <a:gd name="connsiteX1942" fmla="*/ 1205490 w 1468118"/>
                <a:gd name="connsiteY1942" fmla="*/ 903824 h 1697870"/>
                <a:gd name="connsiteX1943" fmla="*/ 1210666 w 1468118"/>
                <a:gd name="connsiteY1943" fmla="*/ 838655 h 1697870"/>
                <a:gd name="connsiteX1944" fmla="*/ 1246810 w 1468118"/>
                <a:gd name="connsiteY1944" fmla="*/ 924623 h 1697870"/>
                <a:gd name="connsiteX1945" fmla="*/ 1205490 w 1468118"/>
                <a:gd name="connsiteY1945" fmla="*/ 903824 h 1697870"/>
                <a:gd name="connsiteX1946" fmla="*/ 1172027 w 1468118"/>
                <a:gd name="connsiteY1946" fmla="*/ 734200 h 1697870"/>
                <a:gd name="connsiteX1947" fmla="*/ 1169901 w 1468118"/>
                <a:gd name="connsiteY1947" fmla="*/ 734200 h 1697870"/>
                <a:gd name="connsiteX1948" fmla="*/ 1169346 w 1468118"/>
                <a:gd name="connsiteY1948" fmla="*/ 736233 h 1697870"/>
                <a:gd name="connsiteX1949" fmla="*/ 1205859 w 1468118"/>
                <a:gd name="connsiteY1949" fmla="*/ 827008 h 1697870"/>
                <a:gd name="connsiteX1950" fmla="*/ 1185616 w 1468118"/>
                <a:gd name="connsiteY1950" fmla="*/ 815268 h 1697870"/>
                <a:gd name="connsiteX1951" fmla="*/ 1168052 w 1468118"/>
                <a:gd name="connsiteY1951" fmla="*/ 735863 h 1697870"/>
                <a:gd name="connsiteX1952" fmla="*/ 1175540 w 1468118"/>
                <a:gd name="connsiteY1952" fmla="*/ 682249 h 1697870"/>
                <a:gd name="connsiteX1953" fmla="*/ 1216675 w 1468118"/>
                <a:gd name="connsiteY1953" fmla="*/ 712754 h 1697870"/>
                <a:gd name="connsiteX1954" fmla="*/ 1213255 w 1468118"/>
                <a:gd name="connsiteY1954" fmla="*/ 762578 h 1697870"/>
                <a:gd name="connsiteX1955" fmla="*/ 1172120 w 1468118"/>
                <a:gd name="connsiteY1955" fmla="*/ 734015 h 1697870"/>
                <a:gd name="connsiteX1956" fmla="*/ 1212885 w 1468118"/>
                <a:gd name="connsiteY1956" fmla="*/ 766923 h 1697870"/>
                <a:gd name="connsiteX1957" fmla="*/ 1208355 w 1468118"/>
                <a:gd name="connsiteY1957" fmla="*/ 823588 h 1697870"/>
                <a:gd name="connsiteX1958" fmla="*/ 1174893 w 1468118"/>
                <a:gd name="connsiteY1958" fmla="*/ 740578 h 1697870"/>
                <a:gd name="connsiteX1959" fmla="*/ 1212885 w 1468118"/>
                <a:gd name="connsiteY1959" fmla="*/ 766923 h 1697870"/>
                <a:gd name="connsiteX1960" fmla="*/ 1176094 w 1468118"/>
                <a:gd name="connsiteY1960" fmla="*/ 678459 h 1697870"/>
                <a:gd name="connsiteX1961" fmla="*/ 1183305 w 1468118"/>
                <a:gd name="connsiteY1961" fmla="*/ 636400 h 1697870"/>
                <a:gd name="connsiteX1962" fmla="*/ 1218154 w 1468118"/>
                <a:gd name="connsiteY1962" fmla="*/ 664686 h 1697870"/>
                <a:gd name="connsiteX1963" fmla="*/ 1216767 w 1468118"/>
                <a:gd name="connsiteY1963" fmla="*/ 708687 h 1697870"/>
                <a:gd name="connsiteX1964" fmla="*/ 1176094 w 1468118"/>
                <a:gd name="connsiteY1964" fmla="*/ 678459 h 1697870"/>
                <a:gd name="connsiteX1965" fmla="*/ 1183952 w 1468118"/>
                <a:gd name="connsiteY1965" fmla="*/ 632240 h 1697870"/>
                <a:gd name="connsiteX1966" fmla="*/ 1189775 w 1468118"/>
                <a:gd name="connsiteY1966" fmla="*/ 588794 h 1697870"/>
                <a:gd name="connsiteX1967" fmla="*/ 1225641 w 1468118"/>
                <a:gd name="connsiteY1967" fmla="*/ 620315 h 1697870"/>
                <a:gd name="connsiteX1968" fmla="*/ 1218801 w 1468118"/>
                <a:gd name="connsiteY1968" fmla="*/ 660434 h 1697870"/>
                <a:gd name="connsiteX1969" fmla="*/ 1184044 w 1468118"/>
                <a:gd name="connsiteY1969" fmla="*/ 632240 h 1697870"/>
                <a:gd name="connsiteX1970" fmla="*/ 1153817 w 1468118"/>
                <a:gd name="connsiteY1970" fmla="*/ 504028 h 1697870"/>
                <a:gd name="connsiteX1971" fmla="*/ 1166758 w 1468118"/>
                <a:gd name="connsiteY1971" fmla="*/ 476389 h 1697870"/>
                <a:gd name="connsiteX1972" fmla="*/ 1205397 w 1468118"/>
                <a:gd name="connsiteY1972" fmla="*/ 514104 h 1697870"/>
                <a:gd name="connsiteX1973" fmla="*/ 1195322 w 1468118"/>
                <a:gd name="connsiteY1973" fmla="*/ 542667 h 1697870"/>
                <a:gd name="connsiteX1974" fmla="*/ 1153817 w 1468118"/>
                <a:gd name="connsiteY1974" fmla="*/ 504120 h 1697870"/>
                <a:gd name="connsiteX1975" fmla="*/ 1168607 w 1468118"/>
                <a:gd name="connsiteY1975" fmla="*/ 473153 h 1697870"/>
                <a:gd name="connsiteX1976" fmla="*/ 1181363 w 1468118"/>
                <a:gd name="connsiteY1976" fmla="*/ 455405 h 1697870"/>
                <a:gd name="connsiteX1977" fmla="*/ 1217045 w 1468118"/>
                <a:gd name="connsiteY1977" fmla="*/ 493397 h 1697870"/>
                <a:gd name="connsiteX1978" fmla="*/ 1207061 w 1468118"/>
                <a:gd name="connsiteY1978" fmla="*/ 510683 h 1697870"/>
                <a:gd name="connsiteX1979" fmla="*/ 1168514 w 1468118"/>
                <a:gd name="connsiteY1979" fmla="*/ 473153 h 1697870"/>
                <a:gd name="connsiteX1980" fmla="*/ 1207154 w 1468118"/>
                <a:gd name="connsiteY1980" fmla="*/ 459195 h 1697870"/>
                <a:gd name="connsiteX1981" fmla="*/ 1181456 w 1468118"/>
                <a:gd name="connsiteY1981" fmla="*/ 432943 h 1697870"/>
                <a:gd name="connsiteX1982" fmla="*/ 1179700 w 1468118"/>
                <a:gd name="connsiteY1982" fmla="*/ 422590 h 1697870"/>
                <a:gd name="connsiteX1983" fmla="*/ 1203918 w 1468118"/>
                <a:gd name="connsiteY1983" fmla="*/ 448195 h 1697870"/>
                <a:gd name="connsiteX1984" fmla="*/ 1207246 w 1468118"/>
                <a:gd name="connsiteY1984" fmla="*/ 459103 h 1697870"/>
                <a:gd name="connsiteX1985" fmla="*/ 1115085 w 1468118"/>
                <a:gd name="connsiteY1985" fmla="*/ 349009 h 1697870"/>
                <a:gd name="connsiteX1986" fmla="*/ 1115085 w 1468118"/>
                <a:gd name="connsiteY1986" fmla="*/ 348269 h 1697870"/>
                <a:gd name="connsiteX1987" fmla="*/ 1140968 w 1468118"/>
                <a:gd name="connsiteY1987" fmla="*/ 376463 h 1697870"/>
                <a:gd name="connsiteX1988" fmla="*/ 1115085 w 1468118"/>
                <a:gd name="connsiteY1988" fmla="*/ 349009 h 1697870"/>
                <a:gd name="connsiteX1989" fmla="*/ 1111757 w 1468118"/>
                <a:gd name="connsiteY1989" fmla="*/ 345496 h 1697870"/>
                <a:gd name="connsiteX1990" fmla="*/ 1090496 w 1468118"/>
                <a:gd name="connsiteY1990" fmla="*/ 322941 h 1697870"/>
                <a:gd name="connsiteX1991" fmla="*/ 1090959 w 1468118"/>
                <a:gd name="connsiteY1991" fmla="*/ 321832 h 1697870"/>
                <a:gd name="connsiteX1992" fmla="*/ 1112127 w 1468118"/>
                <a:gd name="connsiteY1992" fmla="*/ 344941 h 1697870"/>
                <a:gd name="connsiteX1993" fmla="*/ 1111757 w 1468118"/>
                <a:gd name="connsiteY1993" fmla="*/ 345403 h 1697870"/>
                <a:gd name="connsiteX1994" fmla="*/ 1085043 w 1468118"/>
                <a:gd name="connsiteY1994" fmla="*/ 334865 h 1697870"/>
                <a:gd name="connsiteX1995" fmla="*/ 1091421 w 1468118"/>
                <a:gd name="connsiteY1995" fmla="*/ 347345 h 1697870"/>
                <a:gd name="connsiteX1996" fmla="*/ 1078295 w 1468118"/>
                <a:gd name="connsiteY1996" fmla="*/ 366202 h 1697870"/>
                <a:gd name="connsiteX1997" fmla="*/ 1015714 w 1468118"/>
                <a:gd name="connsiteY1997" fmla="*/ 413623 h 1697870"/>
                <a:gd name="connsiteX1998" fmla="*/ 1008966 w 1468118"/>
                <a:gd name="connsiteY1998" fmla="*/ 395320 h 1697870"/>
                <a:gd name="connsiteX1999" fmla="*/ 1072009 w 1468118"/>
                <a:gd name="connsiteY1999" fmla="*/ 336622 h 1697870"/>
                <a:gd name="connsiteX2000" fmla="*/ 1074042 w 1468118"/>
                <a:gd name="connsiteY2000" fmla="*/ 340874 h 1697870"/>
                <a:gd name="connsiteX2001" fmla="*/ 1075244 w 1468118"/>
                <a:gd name="connsiteY2001" fmla="*/ 341891 h 1697870"/>
                <a:gd name="connsiteX2002" fmla="*/ 1076723 w 1468118"/>
                <a:gd name="connsiteY2002" fmla="*/ 341521 h 1697870"/>
                <a:gd name="connsiteX2003" fmla="*/ 1084765 w 1468118"/>
                <a:gd name="connsiteY2003" fmla="*/ 335050 h 1697870"/>
                <a:gd name="connsiteX2004" fmla="*/ 1084950 w 1468118"/>
                <a:gd name="connsiteY2004" fmla="*/ 334865 h 1697870"/>
                <a:gd name="connsiteX2005" fmla="*/ 997873 w 1468118"/>
                <a:gd name="connsiteY2005" fmla="*/ 376832 h 1697870"/>
                <a:gd name="connsiteX2006" fmla="*/ 998890 w 1468118"/>
                <a:gd name="connsiteY2006" fmla="*/ 379513 h 1697870"/>
                <a:gd name="connsiteX2007" fmla="*/ 1001571 w 1468118"/>
                <a:gd name="connsiteY2007" fmla="*/ 386354 h 1697870"/>
                <a:gd name="connsiteX2008" fmla="*/ 981881 w 1468118"/>
                <a:gd name="connsiteY2008" fmla="*/ 369068 h 1697870"/>
                <a:gd name="connsiteX2009" fmla="*/ 979663 w 1468118"/>
                <a:gd name="connsiteY2009" fmla="*/ 362412 h 1697870"/>
                <a:gd name="connsiteX2010" fmla="*/ 997873 w 1468118"/>
                <a:gd name="connsiteY2010" fmla="*/ 376740 h 1697870"/>
                <a:gd name="connsiteX2011" fmla="*/ 1014420 w 1468118"/>
                <a:gd name="connsiteY2011" fmla="*/ 420648 h 1697870"/>
                <a:gd name="connsiteX2012" fmla="*/ 1023478 w 1468118"/>
                <a:gd name="connsiteY2012" fmla="*/ 447178 h 1697870"/>
                <a:gd name="connsiteX2013" fmla="*/ 1001016 w 1468118"/>
                <a:gd name="connsiteY2013" fmla="*/ 426010 h 1697870"/>
                <a:gd name="connsiteX2014" fmla="*/ 992142 w 1468118"/>
                <a:gd name="connsiteY2014" fmla="*/ 399572 h 1697870"/>
                <a:gd name="connsiteX2015" fmla="*/ 1014420 w 1468118"/>
                <a:gd name="connsiteY2015" fmla="*/ 420648 h 1697870"/>
                <a:gd name="connsiteX2016" fmla="*/ 1036235 w 1468118"/>
                <a:gd name="connsiteY2016" fmla="*/ 480086 h 1697870"/>
                <a:gd name="connsiteX2017" fmla="*/ 1051025 w 1468118"/>
                <a:gd name="connsiteY2017" fmla="*/ 520297 h 1697870"/>
                <a:gd name="connsiteX2018" fmla="*/ 1025235 w 1468118"/>
                <a:gd name="connsiteY2018" fmla="*/ 498389 h 1697870"/>
                <a:gd name="connsiteX2019" fmla="*/ 1010630 w 1468118"/>
                <a:gd name="connsiteY2019" fmla="*/ 454758 h 1697870"/>
                <a:gd name="connsiteX2020" fmla="*/ 1036235 w 1468118"/>
                <a:gd name="connsiteY2020" fmla="*/ 480086 h 1697870"/>
                <a:gd name="connsiteX2021" fmla="*/ 1009890 w 1468118"/>
                <a:gd name="connsiteY2021" fmla="*/ 463817 h 1697870"/>
                <a:gd name="connsiteX2022" fmla="*/ 1021999 w 1468118"/>
                <a:gd name="connsiteY2022" fmla="*/ 499961 h 1697870"/>
                <a:gd name="connsiteX2023" fmla="*/ 1025142 w 1468118"/>
                <a:gd name="connsiteY2023" fmla="*/ 510314 h 1697870"/>
                <a:gd name="connsiteX2024" fmla="*/ 972175 w 1468118"/>
                <a:gd name="connsiteY2024" fmla="*/ 467052 h 1697870"/>
                <a:gd name="connsiteX2025" fmla="*/ 971158 w 1468118"/>
                <a:gd name="connsiteY2025" fmla="*/ 438489 h 1697870"/>
                <a:gd name="connsiteX2026" fmla="*/ 1007671 w 1468118"/>
                <a:gd name="connsiteY2026" fmla="*/ 463910 h 1697870"/>
                <a:gd name="connsiteX2027" fmla="*/ 1008688 w 1468118"/>
                <a:gd name="connsiteY2027" fmla="*/ 464187 h 1697870"/>
                <a:gd name="connsiteX2028" fmla="*/ 1009890 w 1468118"/>
                <a:gd name="connsiteY2028" fmla="*/ 463725 h 1697870"/>
                <a:gd name="connsiteX2029" fmla="*/ 964041 w 1468118"/>
                <a:gd name="connsiteY2029" fmla="*/ 382101 h 1697870"/>
                <a:gd name="connsiteX2030" fmla="*/ 933998 w 1468118"/>
                <a:gd name="connsiteY2030" fmla="*/ 359824 h 1697870"/>
                <a:gd name="connsiteX2031" fmla="*/ 961452 w 1468118"/>
                <a:gd name="connsiteY2031" fmla="*/ 327748 h 1697870"/>
                <a:gd name="connsiteX2032" fmla="*/ 962099 w 1468118"/>
                <a:gd name="connsiteY2032" fmla="*/ 328395 h 1697870"/>
                <a:gd name="connsiteX2033" fmla="*/ 962284 w 1468118"/>
                <a:gd name="connsiteY2033" fmla="*/ 328487 h 1697870"/>
                <a:gd name="connsiteX2034" fmla="*/ 964133 w 1468118"/>
                <a:gd name="connsiteY2034" fmla="*/ 382009 h 1697870"/>
                <a:gd name="connsiteX2035" fmla="*/ 906914 w 1468118"/>
                <a:gd name="connsiteY2035" fmla="*/ 271360 h 1697870"/>
                <a:gd name="connsiteX2036" fmla="*/ 929838 w 1468118"/>
                <a:gd name="connsiteY2036" fmla="*/ 249822 h 1697870"/>
                <a:gd name="connsiteX2037" fmla="*/ 931964 w 1468118"/>
                <a:gd name="connsiteY2037" fmla="*/ 247696 h 1697870"/>
                <a:gd name="connsiteX2038" fmla="*/ 933074 w 1468118"/>
                <a:gd name="connsiteY2038" fmla="*/ 248620 h 1697870"/>
                <a:gd name="connsiteX2039" fmla="*/ 956183 w 1468118"/>
                <a:gd name="connsiteY2039" fmla="*/ 317857 h 1697870"/>
                <a:gd name="connsiteX2040" fmla="*/ 906914 w 1468118"/>
                <a:gd name="connsiteY2040" fmla="*/ 271453 h 1697870"/>
                <a:gd name="connsiteX2041" fmla="*/ 908762 w 1468118"/>
                <a:gd name="connsiteY2041" fmla="*/ 175502 h 1697870"/>
                <a:gd name="connsiteX2042" fmla="*/ 955998 w 1468118"/>
                <a:gd name="connsiteY2042" fmla="*/ 219132 h 1697870"/>
                <a:gd name="connsiteX2043" fmla="*/ 933906 w 1468118"/>
                <a:gd name="connsiteY2043" fmla="*/ 240856 h 1697870"/>
                <a:gd name="connsiteX2044" fmla="*/ 908762 w 1468118"/>
                <a:gd name="connsiteY2044" fmla="*/ 175502 h 1697870"/>
                <a:gd name="connsiteX2045" fmla="*/ 954612 w 1468118"/>
                <a:gd name="connsiteY2045" fmla="*/ 212939 h 1697870"/>
                <a:gd name="connsiteX2046" fmla="*/ 907283 w 1468118"/>
                <a:gd name="connsiteY2046" fmla="*/ 169216 h 1697870"/>
                <a:gd name="connsiteX2047" fmla="*/ 931502 w 1468118"/>
                <a:gd name="connsiteY2047" fmla="*/ 153871 h 1697870"/>
                <a:gd name="connsiteX2048" fmla="*/ 935477 w 1468118"/>
                <a:gd name="connsiteY2048" fmla="*/ 157661 h 1697870"/>
                <a:gd name="connsiteX2049" fmla="*/ 954612 w 1468118"/>
                <a:gd name="connsiteY2049" fmla="*/ 212847 h 1697870"/>
                <a:gd name="connsiteX2050" fmla="*/ 675725 w 1468118"/>
                <a:gd name="connsiteY2050" fmla="*/ 166073 h 1697870"/>
                <a:gd name="connsiteX2051" fmla="*/ 662321 w 1468118"/>
                <a:gd name="connsiteY2051" fmla="*/ 173468 h 1697870"/>
                <a:gd name="connsiteX2052" fmla="*/ 652153 w 1468118"/>
                <a:gd name="connsiteY2052" fmla="*/ 162468 h 1697870"/>
                <a:gd name="connsiteX2053" fmla="*/ 702994 w 1468118"/>
                <a:gd name="connsiteY2053" fmla="*/ 112089 h 1697870"/>
                <a:gd name="connsiteX2054" fmla="*/ 675817 w 1468118"/>
                <a:gd name="connsiteY2054" fmla="*/ 165980 h 1697870"/>
                <a:gd name="connsiteX2055" fmla="*/ 649842 w 1468118"/>
                <a:gd name="connsiteY2055" fmla="*/ 165333 h 1697870"/>
                <a:gd name="connsiteX2056" fmla="*/ 659271 w 1468118"/>
                <a:gd name="connsiteY2056" fmla="*/ 175502 h 1697870"/>
                <a:gd name="connsiteX2057" fmla="*/ 609447 w 1468118"/>
                <a:gd name="connsiteY2057" fmla="*/ 248620 h 1697870"/>
                <a:gd name="connsiteX2058" fmla="*/ 599371 w 1468118"/>
                <a:gd name="connsiteY2058" fmla="*/ 241318 h 1697870"/>
                <a:gd name="connsiteX2059" fmla="*/ 649842 w 1468118"/>
                <a:gd name="connsiteY2059" fmla="*/ 165333 h 1697870"/>
                <a:gd name="connsiteX2060" fmla="*/ 597892 w 1468118"/>
                <a:gd name="connsiteY2060" fmla="*/ 244646 h 1697870"/>
                <a:gd name="connsiteX2061" fmla="*/ 619153 w 1468118"/>
                <a:gd name="connsiteY2061" fmla="*/ 260637 h 1697870"/>
                <a:gd name="connsiteX2062" fmla="*/ 619153 w 1468118"/>
                <a:gd name="connsiteY2062" fmla="*/ 260637 h 1697870"/>
                <a:gd name="connsiteX2063" fmla="*/ 625716 w 1468118"/>
                <a:gd name="connsiteY2063" fmla="*/ 265814 h 1697870"/>
                <a:gd name="connsiteX2064" fmla="*/ 593362 w 1468118"/>
                <a:gd name="connsiteY2064" fmla="*/ 390883 h 1697870"/>
                <a:gd name="connsiteX2065" fmla="*/ 593362 w 1468118"/>
                <a:gd name="connsiteY2065" fmla="*/ 390883 h 1697870"/>
                <a:gd name="connsiteX2066" fmla="*/ 556849 w 1468118"/>
                <a:gd name="connsiteY2066" fmla="*/ 531852 h 1697870"/>
                <a:gd name="connsiteX2067" fmla="*/ 556849 w 1468118"/>
                <a:gd name="connsiteY2067" fmla="*/ 531852 h 1697870"/>
                <a:gd name="connsiteX2068" fmla="*/ 410427 w 1468118"/>
                <a:gd name="connsiteY2068" fmla="*/ 1097483 h 1697870"/>
                <a:gd name="connsiteX2069" fmla="*/ 355796 w 1468118"/>
                <a:gd name="connsiteY2069" fmla="*/ 1090642 h 1697870"/>
                <a:gd name="connsiteX2070" fmla="*/ 499907 w 1468118"/>
                <a:gd name="connsiteY2070" fmla="*/ 586853 h 1697870"/>
                <a:gd name="connsiteX2071" fmla="*/ 499907 w 1468118"/>
                <a:gd name="connsiteY2071" fmla="*/ 586853 h 1697870"/>
                <a:gd name="connsiteX2072" fmla="*/ 597799 w 1468118"/>
                <a:gd name="connsiteY2072" fmla="*/ 244646 h 1697870"/>
                <a:gd name="connsiteX2073" fmla="*/ 496672 w 1468118"/>
                <a:gd name="connsiteY2073" fmla="*/ 585559 h 1697870"/>
                <a:gd name="connsiteX2074" fmla="*/ 295895 w 1468118"/>
                <a:gd name="connsiteY2074" fmla="*/ 845403 h 1697870"/>
                <a:gd name="connsiteX2075" fmla="*/ 516269 w 1468118"/>
                <a:gd name="connsiteY2075" fmla="*/ 516877 h 1697870"/>
                <a:gd name="connsiteX2076" fmla="*/ 496672 w 1468118"/>
                <a:gd name="connsiteY2076" fmla="*/ 585559 h 1697870"/>
                <a:gd name="connsiteX2077" fmla="*/ 314013 w 1468118"/>
                <a:gd name="connsiteY2077" fmla="*/ 779032 h 1697870"/>
                <a:gd name="connsiteX2078" fmla="*/ 403679 w 1468118"/>
                <a:gd name="connsiteY2078" fmla="*/ 647307 h 1697870"/>
                <a:gd name="connsiteX2079" fmla="*/ 307265 w 1468118"/>
                <a:gd name="connsiteY2079" fmla="*/ 799738 h 1697870"/>
                <a:gd name="connsiteX2080" fmla="*/ 314013 w 1468118"/>
                <a:gd name="connsiteY2080" fmla="*/ 779032 h 1697870"/>
                <a:gd name="connsiteX2081" fmla="*/ 302921 w 1468118"/>
                <a:gd name="connsiteY2081" fmla="*/ 813419 h 1697870"/>
                <a:gd name="connsiteX2082" fmla="*/ 463024 w 1468118"/>
                <a:gd name="connsiteY2082" fmla="*/ 560230 h 1697870"/>
                <a:gd name="connsiteX2083" fmla="*/ 533647 w 1468118"/>
                <a:gd name="connsiteY2083" fmla="*/ 456514 h 1697870"/>
                <a:gd name="connsiteX2084" fmla="*/ 519597 w 1468118"/>
                <a:gd name="connsiteY2084" fmla="*/ 505784 h 1697870"/>
                <a:gd name="connsiteX2085" fmla="*/ 293492 w 1468118"/>
                <a:gd name="connsiteY2085" fmla="*/ 842815 h 1697870"/>
                <a:gd name="connsiteX2086" fmla="*/ 303013 w 1468118"/>
                <a:gd name="connsiteY2086" fmla="*/ 813512 h 1697870"/>
                <a:gd name="connsiteX2087" fmla="*/ 274635 w 1468118"/>
                <a:gd name="connsiteY2087" fmla="*/ 878866 h 1697870"/>
                <a:gd name="connsiteX2088" fmla="*/ 494084 w 1468118"/>
                <a:gd name="connsiteY2088" fmla="*/ 594802 h 1697870"/>
                <a:gd name="connsiteX2089" fmla="*/ 464596 w 1468118"/>
                <a:gd name="connsiteY2089" fmla="*/ 697871 h 1697870"/>
                <a:gd name="connsiteX2090" fmla="*/ 238121 w 1468118"/>
                <a:gd name="connsiteY2090" fmla="*/ 945976 h 1697870"/>
                <a:gd name="connsiteX2091" fmla="*/ 274635 w 1468118"/>
                <a:gd name="connsiteY2091" fmla="*/ 878866 h 1697870"/>
                <a:gd name="connsiteX2092" fmla="*/ 230911 w 1468118"/>
                <a:gd name="connsiteY2092" fmla="*/ 959102 h 1697870"/>
                <a:gd name="connsiteX2093" fmla="*/ 462377 w 1468118"/>
                <a:gd name="connsiteY2093" fmla="*/ 705636 h 1697870"/>
                <a:gd name="connsiteX2094" fmla="*/ 434738 w 1468118"/>
                <a:gd name="connsiteY2094" fmla="*/ 802234 h 1697870"/>
                <a:gd name="connsiteX2095" fmla="*/ 195045 w 1468118"/>
                <a:gd name="connsiteY2095" fmla="*/ 1025011 h 1697870"/>
                <a:gd name="connsiteX2096" fmla="*/ 230911 w 1468118"/>
                <a:gd name="connsiteY2096" fmla="*/ 959195 h 1697870"/>
                <a:gd name="connsiteX2097" fmla="*/ 189684 w 1468118"/>
                <a:gd name="connsiteY2097" fmla="*/ 1034809 h 1697870"/>
                <a:gd name="connsiteX2098" fmla="*/ 432797 w 1468118"/>
                <a:gd name="connsiteY2098" fmla="*/ 808797 h 1697870"/>
                <a:gd name="connsiteX2099" fmla="*/ 397948 w 1468118"/>
                <a:gd name="connsiteY2099" fmla="*/ 930446 h 1697870"/>
                <a:gd name="connsiteX2100" fmla="*/ 148826 w 1468118"/>
                <a:gd name="connsiteY2100" fmla="*/ 1109685 h 1697870"/>
                <a:gd name="connsiteX2101" fmla="*/ 189591 w 1468118"/>
                <a:gd name="connsiteY2101" fmla="*/ 1034809 h 1697870"/>
                <a:gd name="connsiteX2102" fmla="*/ 144943 w 1468118"/>
                <a:gd name="connsiteY2102" fmla="*/ 1116987 h 1697870"/>
                <a:gd name="connsiteX2103" fmla="*/ 396468 w 1468118"/>
                <a:gd name="connsiteY2103" fmla="*/ 936085 h 1697870"/>
                <a:gd name="connsiteX2104" fmla="*/ 360510 w 1468118"/>
                <a:gd name="connsiteY2104" fmla="*/ 1061709 h 1697870"/>
                <a:gd name="connsiteX2105" fmla="*/ 100665 w 1468118"/>
                <a:gd name="connsiteY2105" fmla="*/ 1198333 h 1697870"/>
                <a:gd name="connsiteX2106" fmla="*/ 144943 w 1468118"/>
                <a:gd name="connsiteY2106" fmla="*/ 1117080 h 1697870"/>
                <a:gd name="connsiteX2107" fmla="*/ 97615 w 1468118"/>
                <a:gd name="connsiteY2107" fmla="*/ 1203972 h 1697870"/>
                <a:gd name="connsiteX2108" fmla="*/ 359123 w 1468118"/>
                <a:gd name="connsiteY2108" fmla="*/ 1066516 h 1697870"/>
                <a:gd name="connsiteX2109" fmla="*/ 352190 w 1468118"/>
                <a:gd name="connsiteY2109" fmla="*/ 1090920 h 1697870"/>
                <a:gd name="connsiteX2110" fmla="*/ 90959 w 1468118"/>
                <a:gd name="connsiteY2110" fmla="*/ 1216174 h 1697870"/>
                <a:gd name="connsiteX2111" fmla="*/ 97615 w 1468118"/>
                <a:gd name="connsiteY2111" fmla="*/ 1204064 h 1697870"/>
                <a:gd name="connsiteX2112" fmla="*/ 93270 w 1468118"/>
                <a:gd name="connsiteY2112" fmla="*/ 1218947 h 1697870"/>
                <a:gd name="connsiteX2113" fmla="*/ 353947 w 1468118"/>
                <a:gd name="connsiteY2113" fmla="*/ 1093970 h 1697870"/>
                <a:gd name="connsiteX2114" fmla="*/ 406359 w 1468118"/>
                <a:gd name="connsiteY2114" fmla="*/ 1100533 h 1697870"/>
                <a:gd name="connsiteX2115" fmla="*/ 328064 w 1468118"/>
                <a:gd name="connsiteY2115" fmla="*/ 1145366 h 1697870"/>
                <a:gd name="connsiteX2116" fmla="*/ 328064 w 1468118"/>
                <a:gd name="connsiteY2116" fmla="*/ 1145366 h 1697870"/>
                <a:gd name="connsiteX2117" fmla="*/ 234147 w 1468118"/>
                <a:gd name="connsiteY2117" fmla="*/ 1199072 h 1697870"/>
                <a:gd name="connsiteX2118" fmla="*/ 234147 w 1468118"/>
                <a:gd name="connsiteY2118" fmla="*/ 1199072 h 1697870"/>
                <a:gd name="connsiteX2119" fmla="*/ 183490 w 1468118"/>
                <a:gd name="connsiteY2119" fmla="*/ 1228098 h 1697870"/>
                <a:gd name="connsiteX2120" fmla="*/ 167036 w 1468118"/>
                <a:gd name="connsiteY2120" fmla="*/ 1226434 h 1697870"/>
                <a:gd name="connsiteX2121" fmla="*/ 93363 w 1468118"/>
                <a:gd name="connsiteY2121" fmla="*/ 1219039 h 1697870"/>
                <a:gd name="connsiteX2122" fmla="*/ 201516 w 1468118"/>
                <a:gd name="connsiteY2122" fmla="*/ 1221812 h 1697870"/>
                <a:gd name="connsiteX2123" fmla="*/ 189129 w 1468118"/>
                <a:gd name="connsiteY2123" fmla="*/ 1280141 h 1697870"/>
                <a:gd name="connsiteX2124" fmla="*/ 185616 w 1468118"/>
                <a:gd name="connsiteY2124" fmla="*/ 1230871 h 1697870"/>
                <a:gd name="connsiteX2125" fmla="*/ 201423 w 1468118"/>
                <a:gd name="connsiteY2125" fmla="*/ 1221812 h 1697870"/>
                <a:gd name="connsiteX2126" fmla="*/ 204659 w 1468118"/>
                <a:gd name="connsiteY2126" fmla="*/ 1224123 h 1697870"/>
                <a:gd name="connsiteX2127" fmla="*/ 226752 w 1468118"/>
                <a:gd name="connsiteY2127" fmla="*/ 1274595 h 1697870"/>
                <a:gd name="connsiteX2128" fmla="*/ 190793 w 1468118"/>
                <a:gd name="connsiteY2128" fmla="*/ 1289477 h 1697870"/>
                <a:gd name="connsiteX2129" fmla="*/ 204659 w 1468118"/>
                <a:gd name="connsiteY2129" fmla="*/ 1224216 h 1697870"/>
                <a:gd name="connsiteX2130" fmla="*/ 190146 w 1468118"/>
                <a:gd name="connsiteY2130" fmla="*/ 1293545 h 1697870"/>
                <a:gd name="connsiteX2131" fmla="*/ 227214 w 1468118"/>
                <a:gd name="connsiteY2131" fmla="*/ 1278200 h 1697870"/>
                <a:gd name="connsiteX2132" fmla="*/ 226012 w 1468118"/>
                <a:gd name="connsiteY2132" fmla="*/ 1310184 h 1697870"/>
                <a:gd name="connsiteX2133" fmla="*/ 226012 w 1468118"/>
                <a:gd name="connsiteY2133" fmla="*/ 1306948 h 1697870"/>
                <a:gd name="connsiteX2134" fmla="*/ 225457 w 1468118"/>
                <a:gd name="connsiteY2134" fmla="*/ 1305654 h 1697870"/>
                <a:gd name="connsiteX2135" fmla="*/ 224163 w 1468118"/>
                <a:gd name="connsiteY2135" fmla="*/ 1305192 h 1697870"/>
                <a:gd name="connsiteX2136" fmla="*/ 192087 w 1468118"/>
                <a:gd name="connsiteY2136" fmla="*/ 1307133 h 1697870"/>
                <a:gd name="connsiteX2137" fmla="*/ 190146 w 1468118"/>
                <a:gd name="connsiteY2137" fmla="*/ 1293637 h 1697870"/>
                <a:gd name="connsiteX2138" fmla="*/ 225827 w 1468118"/>
                <a:gd name="connsiteY2138" fmla="*/ 1314805 h 1697870"/>
                <a:gd name="connsiteX2139" fmla="*/ 225827 w 1468118"/>
                <a:gd name="connsiteY2139" fmla="*/ 1317209 h 1697870"/>
                <a:gd name="connsiteX2140" fmla="*/ 193843 w 1468118"/>
                <a:gd name="connsiteY2140" fmla="*/ 1319427 h 1697870"/>
                <a:gd name="connsiteX2141" fmla="*/ 193381 w 1468118"/>
                <a:gd name="connsiteY2141" fmla="*/ 1316469 h 1697870"/>
                <a:gd name="connsiteX2142" fmla="*/ 224256 w 1468118"/>
                <a:gd name="connsiteY2142" fmla="*/ 1315822 h 1697870"/>
                <a:gd name="connsiteX2143" fmla="*/ 225827 w 1468118"/>
                <a:gd name="connsiteY2143" fmla="*/ 1314805 h 1697870"/>
                <a:gd name="connsiteX2144" fmla="*/ 222407 w 1468118"/>
                <a:gd name="connsiteY2144" fmla="*/ 1308889 h 1697870"/>
                <a:gd name="connsiteX2145" fmla="*/ 222407 w 1468118"/>
                <a:gd name="connsiteY2145" fmla="*/ 1312310 h 1697870"/>
                <a:gd name="connsiteX2146" fmla="*/ 192827 w 1468118"/>
                <a:gd name="connsiteY2146" fmla="*/ 1312957 h 1697870"/>
                <a:gd name="connsiteX2147" fmla="*/ 192457 w 1468118"/>
                <a:gd name="connsiteY2147" fmla="*/ 1310646 h 1697870"/>
                <a:gd name="connsiteX2148" fmla="*/ 222314 w 1468118"/>
                <a:gd name="connsiteY2148" fmla="*/ 1308889 h 1697870"/>
                <a:gd name="connsiteX2149" fmla="*/ 189129 w 1468118"/>
                <a:gd name="connsiteY2149" fmla="*/ 1312957 h 1697870"/>
                <a:gd name="connsiteX2150" fmla="*/ 185801 w 1468118"/>
                <a:gd name="connsiteY2150" fmla="*/ 1312957 h 1697870"/>
                <a:gd name="connsiteX2151" fmla="*/ 160103 w 1468118"/>
                <a:gd name="connsiteY2151" fmla="*/ 1315730 h 1697870"/>
                <a:gd name="connsiteX2152" fmla="*/ 160935 w 1468118"/>
                <a:gd name="connsiteY2152" fmla="*/ 1313049 h 1697870"/>
                <a:gd name="connsiteX2153" fmla="*/ 173137 w 1468118"/>
                <a:gd name="connsiteY2153" fmla="*/ 1311663 h 1697870"/>
                <a:gd name="connsiteX2154" fmla="*/ 188852 w 1468118"/>
                <a:gd name="connsiteY2154" fmla="*/ 1310738 h 1697870"/>
                <a:gd name="connsiteX2155" fmla="*/ 189129 w 1468118"/>
                <a:gd name="connsiteY2155" fmla="*/ 1312864 h 1697870"/>
                <a:gd name="connsiteX2156" fmla="*/ 185801 w 1468118"/>
                <a:gd name="connsiteY2156" fmla="*/ 1316562 h 1697870"/>
                <a:gd name="connsiteX2157" fmla="*/ 189684 w 1468118"/>
                <a:gd name="connsiteY2157" fmla="*/ 1316562 h 1697870"/>
                <a:gd name="connsiteX2158" fmla="*/ 190053 w 1468118"/>
                <a:gd name="connsiteY2158" fmla="*/ 1318965 h 1697870"/>
                <a:gd name="connsiteX2159" fmla="*/ 190053 w 1468118"/>
                <a:gd name="connsiteY2159" fmla="*/ 1318965 h 1697870"/>
                <a:gd name="connsiteX2160" fmla="*/ 166574 w 1468118"/>
                <a:gd name="connsiteY2160" fmla="*/ 1321091 h 1697870"/>
                <a:gd name="connsiteX2161" fmla="*/ 166482 w 1468118"/>
                <a:gd name="connsiteY2161" fmla="*/ 1321091 h 1697870"/>
                <a:gd name="connsiteX2162" fmla="*/ 158255 w 1468118"/>
                <a:gd name="connsiteY2162" fmla="*/ 1322293 h 1697870"/>
                <a:gd name="connsiteX2163" fmla="*/ 159087 w 1468118"/>
                <a:gd name="connsiteY2163" fmla="*/ 1319427 h 1697870"/>
                <a:gd name="connsiteX2164" fmla="*/ 185894 w 1468118"/>
                <a:gd name="connsiteY2164" fmla="*/ 1316469 h 1697870"/>
                <a:gd name="connsiteX2165" fmla="*/ 166944 w 1468118"/>
                <a:gd name="connsiteY2165" fmla="*/ 1324604 h 1697870"/>
                <a:gd name="connsiteX2166" fmla="*/ 189314 w 1468118"/>
                <a:gd name="connsiteY2166" fmla="*/ 1322570 h 1697870"/>
                <a:gd name="connsiteX2167" fmla="*/ 126456 w 1468118"/>
                <a:gd name="connsiteY2167" fmla="*/ 1429614 h 1697870"/>
                <a:gd name="connsiteX2168" fmla="*/ 157053 w 1468118"/>
                <a:gd name="connsiteY2168" fmla="*/ 1326083 h 1697870"/>
                <a:gd name="connsiteX2169" fmla="*/ 166851 w 1468118"/>
                <a:gd name="connsiteY2169" fmla="*/ 1324604 h 1697870"/>
                <a:gd name="connsiteX2170" fmla="*/ 229155 w 1468118"/>
                <a:gd name="connsiteY2170" fmla="*/ 1318965 h 1697870"/>
                <a:gd name="connsiteX2171" fmla="*/ 229155 w 1468118"/>
                <a:gd name="connsiteY2171" fmla="*/ 1318965 h 1697870"/>
                <a:gd name="connsiteX2172" fmla="*/ 229155 w 1468118"/>
                <a:gd name="connsiteY2172" fmla="*/ 1318965 h 1697870"/>
                <a:gd name="connsiteX2173" fmla="*/ 229894 w 1468118"/>
                <a:gd name="connsiteY2173" fmla="*/ 1300570 h 1697870"/>
                <a:gd name="connsiteX2174" fmla="*/ 236550 w 1468118"/>
                <a:gd name="connsiteY2174" fmla="*/ 1363890 h 1697870"/>
                <a:gd name="connsiteX2175" fmla="*/ 215844 w 1468118"/>
                <a:gd name="connsiteY2175" fmla="*/ 1432942 h 1697870"/>
                <a:gd name="connsiteX2176" fmla="*/ 229247 w 1468118"/>
                <a:gd name="connsiteY2176" fmla="*/ 1319150 h 1697870"/>
                <a:gd name="connsiteX2177" fmla="*/ 242004 w 1468118"/>
                <a:gd name="connsiteY2177" fmla="*/ 1428505 h 1697870"/>
                <a:gd name="connsiteX2178" fmla="*/ 247458 w 1468118"/>
                <a:gd name="connsiteY2178" fmla="*/ 1429522 h 1697870"/>
                <a:gd name="connsiteX2179" fmla="*/ 243298 w 1468118"/>
                <a:gd name="connsiteY2179" fmla="*/ 1478052 h 1697870"/>
                <a:gd name="connsiteX2180" fmla="*/ 239600 w 1468118"/>
                <a:gd name="connsiteY2180" fmla="*/ 1490439 h 1697870"/>
                <a:gd name="connsiteX2181" fmla="*/ 226382 w 1468118"/>
                <a:gd name="connsiteY2181" fmla="*/ 1485724 h 1697870"/>
                <a:gd name="connsiteX2182" fmla="*/ 242096 w 1468118"/>
                <a:gd name="connsiteY2182" fmla="*/ 1428412 h 1697870"/>
                <a:gd name="connsiteX2183" fmla="*/ 243390 w 1468118"/>
                <a:gd name="connsiteY2183" fmla="*/ 1489976 h 1697870"/>
                <a:gd name="connsiteX2184" fmla="*/ 244222 w 1468118"/>
                <a:gd name="connsiteY2184" fmla="*/ 1490254 h 1697870"/>
                <a:gd name="connsiteX2185" fmla="*/ 244592 w 1468118"/>
                <a:gd name="connsiteY2185" fmla="*/ 1490254 h 1697870"/>
                <a:gd name="connsiteX2186" fmla="*/ 248290 w 1468118"/>
                <a:gd name="connsiteY2186" fmla="*/ 1483413 h 1697870"/>
                <a:gd name="connsiteX2187" fmla="*/ 252727 w 1468118"/>
                <a:gd name="connsiteY2187" fmla="*/ 1468623 h 1697870"/>
                <a:gd name="connsiteX2188" fmla="*/ 262803 w 1468118"/>
                <a:gd name="connsiteY2188" fmla="*/ 1432110 h 1697870"/>
                <a:gd name="connsiteX2189" fmla="*/ 276853 w 1468118"/>
                <a:gd name="connsiteY2189" fmla="*/ 1433589 h 1697870"/>
                <a:gd name="connsiteX2190" fmla="*/ 261231 w 1468118"/>
                <a:gd name="connsiteY2190" fmla="*/ 1488867 h 1697870"/>
                <a:gd name="connsiteX2191" fmla="*/ 243206 w 1468118"/>
                <a:gd name="connsiteY2191" fmla="*/ 1490716 h 1697870"/>
                <a:gd name="connsiteX2192" fmla="*/ 243390 w 1468118"/>
                <a:gd name="connsiteY2192" fmla="*/ 1489976 h 1697870"/>
                <a:gd name="connsiteX2193" fmla="*/ 280458 w 1468118"/>
                <a:gd name="connsiteY2193" fmla="*/ 1434236 h 1697870"/>
                <a:gd name="connsiteX2194" fmla="*/ 295156 w 1468118"/>
                <a:gd name="connsiteY2194" fmla="*/ 1437934 h 1697870"/>
                <a:gd name="connsiteX2195" fmla="*/ 286189 w 1468118"/>
                <a:gd name="connsiteY2195" fmla="*/ 1504674 h 1697870"/>
                <a:gd name="connsiteX2196" fmla="*/ 264744 w 1468118"/>
                <a:gd name="connsiteY2196" fmla="*/ 1497556 h 1697870"/>
                <a:gd name="connsiteX2197" fmla="*/ 280458 w 1468118"/>
                <a:gd name="connsiteY2197" fmla="*/ 1434236 h 1697870"/>
                <a:gd name="connsiteX2198" fmla="*/ 298484 w 1468118"/>
                <a:gd name="connsiteY2198" fmla="*/ 1440060 h 1697870"/>
                <a:gd name="connsiteX2199" fmla="*/ 301257 w 1468118"/>
                <a:gd name="connsiteY2199" fmla="*/ 1437934 h 1697870"/>
                <a:gd name="connsiteX2200" fmla="*/ 330098 w 1468118"/>
                <a:gd name="connsiteY2200" fmla="*/ 1435253 h 1697870"/>
                <a:gd name="connsiteX2201" fmla="*/ 329636 w 1468118"/>
                <a:gd name="connsiteY2201" fmla="*/ 1436177 h 1697870"/>
                <a:gd name="connsiteX2202" fmla="*/ 315215 w 1468118"/>
                <a:gd name="connsiteY2202" fmla="*/ 1505229 h 1697870"/>
                <a:gd name="connsiteX2203" fmla="*/ 289702 w 1468118"/>
                <a:gd name="connsiteY2203" fmla="*/ 1505229 h 1697870"/>
                <a:gd name="connsiteX2204" fmla="*/ 298484 w 1468118"/>
                <a:gd name="connsiteY2204" fmla="*/ 1440060 h 1697870"/>
                <a:gd name="connsiteX2205" fmla="*/ 364762 w 1468118"/>
                <a:gd name="connsiteY2205" fmla="*/ 1442740 h 1697870"/>
                <a:gd name="connsiteX2206" fmla="*/ 400074 w 1468118"/>
                <a:gd name="connsiteY2206" fmla="*/ 1442740 h 1697870"/>
                <a:gd name="connsiteX2207" fmla="*/ 388057 w 1468118"/>
                <a:gd name="connsiteY2207" fmla="*/ 1516876 h 1697870"/>
                <a:gd name="connsiteX2208" fmla="*/ 348955 w 1468118"/>
                <a:gd name="connsiteY2208" fmla="*/ 1518725 h 1697870"/>
                <a:gd name="connsiteX2209" fmla="*/ 364762 w 1468118"/>
                <a:gd name="connsiteY2209" fmla="*/ 1442740 h 1697870"/>
                <a:gd name="connsiteX2210" fmla="*/ 396746 w 1468118"/>
                <a:gd name="connsiteY2210" fmla="*/ 1439135 h 1697870"/>
                <a:gd name="connsiteX2211" fmla="*/ 397763 w 1468118"/>
                <a:gd name="connsiteY2211" fmla="*/ 1436454 h 1697870"/>
                <a:gd name="connsiteX2212" fmla="*/ 400998 w 1468118"/>
                <a:gd name="connsiteY2212" fmla="*/ 1437564 h 1697870"/>
                <a:gd name="connsiteX2213" fmla="*/ 400721 w 1468118"/>
                <a:gd name="connsiteY2213" fmla="*/ 1439043 h 1697870"/>
                <a:gd name="connsiteX2214" fmla="*/ 396746 w 1468118"/>
                <a:gd name="connsiteY2214" fmla="*/ 1439043 h 1697870"/>
                <a:gd name="connsiteX2215" fmla="*/ 404418 w 1468118"/>
                <a:gd name="connsiteY2215" fmla="*/ 1438673 h 1697870"/>
                <a:gd name="connsiteX2216" fmla="*/ 448326 w 1468118"/>
                <a:gd name="connsiteY2216" fmla="*/ 1450875 h 1697870"/>
                <a:gd name="connsiteX2217" fmla="*/ 433444 w 1468118"/>
                <a:gd name="connsiteY2217" fmla="*/ 1545994 h 1697870"/>
                <a:gd name="connsiteX2218" fmla="*/ 388796 w 1468118"/>
                <a:gd name="connsiteY2218" fmla="*/ 1534717 h 1697870"/>
                <a:gd name="connsiteX2219" fmla="*/ 404418 w 1468118"/>
                <a:gd name="connsiteY2219" fmla="*/ 1438765 h 1697870"/>
                <a:gd name="connsiteX2220" fmla="*/ 415141 w 1468118"/>
                <a:gd name="connsiteY2220" fmla="*/ 1437934 h 1697870"/>
                <a:gd name="connsiteX2221" fmla="*/ 450268 w 1468118"/>
                <a:gd name="connsiteY2221" fmla="*/ 1437101 h 1697870"/>
                <a:gd name="connsiteX2222" fmla="*/ 448881 w 1468118"/>
                <a:gd name="connsiteY2222" fmla="*/ 1447270 h 1697870"/>
                <a:gd name="connsiteX2223" fmla="*/ 415141 w 1468118"/>
                <a:gd name="connsiteY2223" fmla="*/ 1437934 h 1697870"/>
                <a:gd name="connsiteX2224" fmla="*/ 533555 w 1468118"/>
                <a:gd name="connsiteY2224" fmla="*/ 1446715 h 1697870"/>
                <a:gd name="connsiteX2225" fmla="*/ 544185 w 1468118"/>
                <a:gd name="connsiteY2225" fmla="*/ 1443387 h 1697870"/>
                <a:gd name="connsiteX2226" fmla="*/ 537345 w 1468118"/>
                <a:gd name="connsiteY2226" fmla="*/ 1537490 h 1697870"/>
                <a:gd name="connsiteX2227" fmla="*/ 524034 w 1468118"/>
                <a:gd name="connsiteY2227" fmla="*/ 1541834 h 1697870"/>
                <a:gd name="connsiteX2228" fmla="*/ 533555 w 1468118"/>
                <a:gd name="connsiteY2228" fmla="*/ 1446623 h 1697870"/>
                <a:gd name="connsiteX2229" fmla="*/ 533924 w 1468118"/>
                <a:gd name="connsiteY2229" fmla="*/ 1442833 h 1697870"/>
                <a:gd name="connsiteX2230" fmla="*/ 534387 w 1468118"/>
                <a:gd name="connsiteY2230" fmla="*/ 1438488 h 1697870"/>
                <a:gd name="connsiteX2231" fmla="*/ 540580 w 1468118"/>
                <a:gd name="connsiteY2231" fmla="*/ 1440799 h 1697870"/>
                <a:gd name="connsiteX2232" fmla="*/ 533924 w 1468118"/>
                <a:gd name="connsiteY2232" fmla="*/ 1442833 h 1697870"/>
                <a:gd name="connsiteX2233" fmla="*/ 545387 w 1468118"/>
                <a:gd name="connsiteY2233" fmla="*/ 1438765 h 1697870"/>
                <a:gd name="connsiteX2234" fmla="*/ 534756 w 1468118"/>
                <a:gd name="connsiteY2234" fmla="*/ 1434791 h 1697870"/>
                <a:gd name="connsiteX2235" fmla="*/ 549731 w 1468118"/>
                <a:gd name="connsiteY2235" fmla="*/ 1285225 h 1697870"/>
                <a:gd name="connsiteX2236" fmla="*/ 603716 w 1468118"/>
                <a:gd name="connsiteY2236" fmla="*/ 1346789 h 1697870"/>
                <a:gd name="connsiteX2237" fmla="*/ 545387 w 1468118"/>
                <a:gd name="connsiteY2237" fmla="*/ 1438673 h 1697870"/>
                <a:gd name="connsiteX2238" fmla="*/ 659179 w 1468118"/>
                <a:gd name="connsiteY2238" fmla="*/ 1200089 h 1697870"/>
                <a:gd name="connsiteX2239" fmla="*/ 701793 w 1468118"/>
                <a:gd name="connsiteY2239" fmla="*/ 1341335 h 1697870"/>
                <a:gd name="connsiteX2240" fmla="*/ 608430 w 1468118"/>
                <a:gd name="connsiteY2240" fmla="*/ 1344848 h 1697870"/>
                <a:gd name="connsiteX2241" fmla="*/ 659086 w 1468118"/>
                <a:gd name="connsiteY2241" fmla="*/ 1200089 h 1697870"/>
                <a:gd name="connsiteX2242" fmla="*/ 803383 w 1468118"/>
                <a:gd name="connsiteY2242" fmla="*/ 1343646 h 1697870"/>
                <a:gd name="connsiteX2243" fmla="*/ 808282 w 1468118"/>
                <a:gd name="connsiteY2243" fmla="*/ 1414639 h 1697870"/>
                <a:gd name="connsiteX2244" fmla="*/ 753466 w 1468118"/>
                <a:gd name="connsiteY2244" fmla="*/ 1421202 h 1697870"/>
                <a:gd name="connsiteX2245" fmla="*/ 707431 w 1468118"/>
                <a:gd name="connsiteY2245" fmla="*/ 1344848 h 1697870"/>
                <a:gd name="connsiteX2246" fmla="*/ 803383 w 1468118"/>
                <a:gd name="connsiteY2246" fmla="*/ 1343646 h 1697870"/>
                <a:gd name="connsiteX2247" fmla="*/ 810131 w 1468118"/>
                <a:gd name="connsiteY2247" fmla="*/ 1417967 h 1697870"/>
                <a:gd name="connsiteX2248" fmla="*/ 853299 w 1468118"/>
                <a:gd name="connsiteY2248" fmla="*/ 1422958 h 1697870"/>
                <a:gd name="connsiteX2249" fmla="*/ 805324 w 1468118"/>
                <a:gd name="connsiteY2249" fmla="*/ 1427396 h 1697870"/>
                <a:gd name="connsiteX2250" fmla="*/ 767701 w 1468118"/>
                <a:gd name="connsiteY2250" fmla="*/ 1423051 h 1697870"/>
                <a:gd name="connsiteX2251" fmla="*/ 810131 w 1468118"/>
                <a:gd name="connsiteY2251" fmla="*/ 1417967 h 1697870"/>
                <a:gd name="connsiteX2252" fmla="*/ 754113 w 1468118"/>
                <a:gd name="connsiteY2252" fmla="*/ 1425085 h 1697870"/>
                <a:gd name="connsiteX2253" fmla="*/ 803660 w 1468118"/>
                <a:gd name="connsiteY2253" fmla="*/ 1430816 h 1697870"/>
                <a:gd name="connsiteX2254" fmla="*/ 809761 w 1468118"/>
                <a:gd name="connsiteY2254" fmla="*/ 1495615 h 1697870"/>
                <a:gd name="connsiteX2255" fmla="*/ 790996 w 1468118"/>
                <a:gd name="connsiteY2255" fmla="*/ 1497556 h 1697870"/>
                <a:gd name="connsiteX2256" fmla="*/ 754113 w 1468118"/>
                <a:gd name="connsiteY2256" fmla="*/ 1492287 h 1697870"/>
                <a:gd name="connsiteX2257" fmla="*/ 754113 w 1468118"/>
                <a:gd name="connsiteY2257" fmla="*/ 1425177 h 1697870"/>
                <a:gd name="connsiteX2258" fmla="*/ 810131 w 1468118"/>
                <a:gd name="connsiteY2258" fmla="*/ 1499128 h 1697870"/>
                <a:gd name="connsiteX2259" fmla="*/ 810131 w 1468118"/>
                <a:gd name="connsiteY2259" fmla="*/ 1500237 h 1697870"/>
                <a:gd name="connsiteX2260" fmla="*/ 805694 w 1468118"/>
                <a:gd name="connsiteY2260" fmla="*/ 1499590 h 1697870"/>
                <a:gd name="connsiteX2261" fmla="*/ 810131 w 1468118"/>
                <a:gd name="connsiteY2261" fmla="*/ 1499128 h 1697870"/>
                <a:gd name="connsiteX2262" fmla="*/ 813828 w 1468118"/>
                <a:gd name="connsiteY2262" fmla="*/ 1500329 h 1697870"/>
                <a:gd name="connsiteX2263" fmla="*/ 813643 w 1468118"/>
                <a:gd name="connsiteY2263" fmla="*/ 1498758 h 1697870"/>
                <a:gd name="connsiteX2264" fmla="*/ 862636 w 1468118"/>
                <a:gd name="connsiteY2264" fmla="*/ 1493674 h 1697870"/>
                <a:gd name="connsiteX2265" fmla="*/ 813828 w 1468118"/>
                <a:gd name="connsiteY2265" fmla="*/ 1500237 h 1697870"/>
                <a:gd name="connsiteX2266" fmla="*/ 813366 w 1468118"/>
                <a:gd name="connsiteY2266" fmla="*/ 1495245 h 1697870"/>
                <a:gd name="connsiteX2267" fmla="*/ 807357 w 1468118"/>
                <a:gd name="connsiteY2267" fmla="*/ 1430908 h 1697870"/>
                <a:gd name="connsiteX2268" fmla="*/ 868921 w 1468118"/>
                <a:gd name="connsiteY2268" fmla="*/ 1425085 h 1697870"/>
                <a:gd name="connsiteX2269" fmla="*/ 876224 w 1468118"/>
                <a:gd name="connsiteY2269" fmla="*/ 1488775 h 1697870"/>
                <a:gd name="connsiteX2270" fmla="*/ 813366 w 1468118"/>
                <a:gd name="connsiteY2270" fmla="*/ 1495245 h 1697870"/>
                <a:gd name="connsiteX2271" fmla="*/ 872249 w 1468118"/>
                <a:gd name="connsiteY2271" fmla="*/ 1422958 h 1697870"/>
                <a:gd name="connsiteX2272" fmla="*/ 872249 w 1468118"/>
                <a:gd name="connsiteY2272" fmla="*/ 1422866 h 1697870"/>
                <a:gd name="connsiteX2273" fmla="*/ 872249 w 1468118"/>
                <a:gd name="connsiteY2273" fmla="*/ 1422681 h 1697870"/>
                <a:gd name="connsiteX2274" fmla="*/ 872249 w 1468118"/>
                <a:gd name="connsiteY2274" fmla="*/ 1422496 h 1697870"/>
                <a:gd name="connsiteX2275" fmla="*/ 872249 w 1468118"/>
                <a:gd name="connsiteY2275" fmla="*/ 1422311 h 1697870"/>
                <a:gd name="connsiteX2276" fmla="*/ 872157 w 1468118"/>
                <a:gd name="connsiteY2276" fmla="*/ 1422127 h 1697870"/>
                <a:gd name="connsiteX2277" fmla="*/ 872157 w 1468118"/>
                <a:gd name="connsiteY2277" fmla="*/ 1422034 h 1697870"/>
                <a:gd name="connsiteX2278" fmla="*/ 872064 w 1468118"/>
                <a:gd name="connsiteY2278" fmla="*/ 1421942 h 1697870"/>
                <a:gd name="connsiteX2279" fmla="*/ 871972 w 1468118"/>
                <a:gd name="connsiteY2279" fmla="*/ 1421849 h 1697870"/>
                <a:gd name="connsiteX2280" fmla="*/ 871787 w 1468118"/>
                <a:gd name="connsiteY2280" fmla="*/ 1421757 h 1697870"/>
                <a:gd name="connsiteX2281" fmla="*/ 871695 w 1468118"/>
                <a:gd name="connsiteY2281" fmla="*/ 1421757 h 1697870"/>
                <a:gd name="connsiteX2282" fmla="*/ 871510 w 1468118"/>
                <a:gd name="connsiteY2282" fmla="*/ 1421664 h 1697870"/>
                <a:gd name="connsiteX2283" fmla="*/ 871417 w 1468118"/>
                <a:gd name="connsiteY2283" fmla="*/ 1421664 h 1697870"/>
                <a:gd name="connsiteX2284" fmla="*/ 871140 w 1468118"/>
                <a:gd name="connsiteY2284" fmla="*/ 1421664 h 1697870"/>
                <a:gd name="connsiteX2285" fmla="*/ 871140 w 1468118"/>
                <a:gd name="connsiteY2285" fmla="*/ 1421664 h 1697870"/>
                <a:gd name="connsiteX2286" fmla="*/ 871140 w 1468118"/>
                <a:gd name="connsiteY2286" fmla="*/ 1421664 h 1697870"/>
                <a:gd name="connsiteX2287" fmla="*/ 871140 w 1468118"/>
                <a:gd name="connsiteY2287" fmla="*/ 1421664 h 1697870"/>
                <a:gd name="connsiteX2288" fmla="*/ 812349 w 1468118"/>
                <a:gd name="connsiteY2288" fmla="*/ 1414916 h 1697870"/>
                <a:gd name="connsiteX2289" fmla="*/ 807450 w 1468118"/>
                <a:gd name="connsiteY2289" fmla="*/ 1343924 h 1697870"/>
                <a:gd name="connsiteX2290" fmla="*/ 902477 w 1468118"/>
                <a:gd name="connsiteY2290" fmla="*/ 1342722 h 1697870"/>
                <a:gd name="connsiteX2291" fmla="*/ 927342 w 1468118"/>
                <a:gd name="connsiteY2291" fmla="*/ 1404378 h 1697870"/>
                <a:gd name="connsiteX2292" fmla="*/ 878627 w 1468118"/>
                <a:gd name="connsiteY2292" fmla="*/ 1414731 h 1697870"/>
                <a:gd name="connsiteX2293" fmla="*/ 878627 w 1468118"/>
                <a:gd name="connsiteY2293" fmla="*/ 1414731 h 1697870"/>
                <a:gd name="connsiteX2294" fmla="*/ 878535 w 1468118"/>
                <a:gd name="connsiteY2294" fmla="*/ 1414731 h 1697870"/>
                <a:gd name="connsiteX2295" fmla="*/ 878350 w 1468118"/>
                <a:gd name="connsiteY2295" fmla="*/ 1414731 h 1697870"/>
                <a:gd name="connsiteX2296" fmla="*/ 878350 w 1468118"/>
                <a:gd name="connsiteY2296" fmla="*/ 1414731 h 1697870"/>
                <a:gd name="connsiteX2297" fmla="*/ 878165 w 1468118"/>
                <a:gd name="connsiteY2297" fmla="*/ 1414824 h 1697870"/>
                <a:gd name="connsiteX2298" fmla="*/ 878165 w 1468118"/>
                <a:gd name="connsiteY2298" fmla="*/ 1414824 h 1697870"/>
                <a:gd name="connsiteX2299" fmla="*/ 877980 w 1468118"/>
                <a:gd name="connsiteY2299" fmla="*/ 1415009 h 1697870"/>
                <a:gd name="connsiteX2300" fmla="*/ 877980 w 1468118"/>
                <a:gd name="connsiteY2300" fmla="*/ 1415009 h 1697870"/>
                <a:gd name="connsiteX2301" fmla="*/ 877980 w 1468118"/>
                <a:gd name="connsiteY2301" fmla="*/ 1415009 h 1697870"/>
                <a:gd name="connsiteX2302" fmla="*/ 877888 w 1468118"/>
                <a:gd name="connsiteY2302" fmla="*/ 1415194 h 1697870"/>
                <a:gd name="connsiteX2303" fmla="*/ 877888 w 1468118"/>
                <a:gd name="connsiteY2303" fmla="*/ 1415286 h 1697870"/>
                <a:gd name="connsiteX2304" fmla="*/ 877888 w 1468118"/>
                <a:gd name="connsiteY2304" fmla="*/ 1415471 h 1697870"/>
                <a:gd name="connsiteX2305" fmla="*/ 877888 w 1468118"/>
                <a:gd name="connsiteY2305" fmla="*/ 1415656 h 1697870"/>
                <a:gd name="connsiteX2306" fmla="*/ 877888 w 1468118"/>
                <a:gd name="connsiteY2306" fmla="*/ 1415841 h 1697870"/>
                <a:gd name="connsiteX2307" fmla="*/ 877888 w 1468118"/>
                <a:gd name="connsiteY2307" fmla="*/ 1416026 h 1697870"/>
                <a:gd name="connsiteX2308" fmla="*/ 877888 w 1468118"/>
                <a:gd name="connsiteY2308" fmla="*/ 1416210 h 1697870"/>
                <a:gd name="connsiteX2309" fmla="*/ 877888 w 1468118"/>
                <a:gd name="connsiteY2309" fmla="*/ 1416210 h 1697870"/>
                <a:gd name="connsiteX2310" fmla="*/ 883527 w 1468118"/>
                <a:gd name="connsiteY2310" fmla="*/ 1481657 h 1697870"/>
                <a:gd name="connsiteX2311" fmla="*/ 885191 w 1468118"/>
                <a:gd name="connsiteY2311" fmla="*/ 1483321 h 1697870"/>
                <a:gd name="connsiteX2312" fmla="*/ 912183 w 1468118"/>
                <a:gd name="connsiteY2312" fmla="*/ 1485077 h 1697870"/>
                <a:gd name="connsiteX2313" fmla="*/ 880846 w 1468118"/>
                <a:gd name="connsiteY2313" fmla="*/ 1488312 h 1697870"/>
                <a:gd name="connsiteX2314" fmla="*/ 873358 w 1468118"/>
                <a:gd name="connsiteY2314" fmla="*/ 1422866 h 1697870"/>
                <a:gd name="connsiteX2315" fmla="*/ 885838 w 1468118"/>
                <a:gd name="connsiteY2315" fmla="*/ 1479993 h 1697870"/>
                <a:gd name="connsiteX2316" fmla="*/ 880476 w 1468118"/>
                <a:gd name="connsiteY2316" fmla="*/ 1418059 h 1697870"/>
                <a:gd name="connsiteX2317" fmla="*/ 931780 w 1468118"/>
                <a:gd name="connsiteY2317" fmla="*/ 1417320 h 1697870"/>
                <a:gd name="connsiteX2318" fmla="*/ 939082 w 1468118"/>
                <a:gd name="connsiteY2318" fmla="*/ 1482396 h 1697870"/>
                <a:gd name="connsiteX2319" fmla="*/ 932611 w 1468118"/>
                <a:gd name="connsiteY2319" fmla="*/ 1483043 h 1697870"/>
                <a:gd name="connsiteX2320" fmla="*/ 885838 w 1468118"/>
                <a:gd name="connsiteY2320" fmla="*/ 1480085 h 1697870"/>
                <a:gd name="connsiteX2321" fmla="*/ 942595 w 1468118"/>
                <a:gd name="connsiteY2321" fmla="*/ 1481934 h 1697870"/>
                <a:gd name="connsiteX2322" fmla="*/ 935292 w 1468118"/>
                <a:gd name="connsiteY2322" fmla="*/ 1417135 h 1697870"/>
                <a:gd name="connsiteX2323" fmla="*/ 985301 w 1468118"/>
                <a:gd name="connsiteY2323" fmla="*/ 1416395 h 1697870"/>
                <a:gd name="connsiteX2324" fmla="*/ 993344 w 1468118"/>
                <a:gd name="connsiteY2324" fmla="*/ 1475648 h 1697870"/>
                <a:gd name="connsiteX2325" fmla="*/ 971528 w 1468118"/>
                <a:gd name="connsiteY2325" fmla="*/ 1478884 h 1697870"/>
                <a:gd name="connsiteX2326" fmla="*/ 942595 w 1468118"/>
                <a:gd name="connsiteY2326" fmla="*/ 1481842 h 1697870"/>
                <a:gd name="connsiteX2327" fmla="*/ 997041 w 1468118"/>
                <a:gd name="connsiteY2327" fmla="*/ 1476295 h 1697870"/>
                <a:gd name="connsiteX2328" fmla="*/ 988629 w 1468118"/>
                <a:gd name="connsiteY2328" fmla="*/ 1414362 h 1697870"/>
                <a:gd name="connsiteX2329" fmla="*/ 988629 w 1468118"/>
                <a:gd name="connsiteY2329" fmla="*/ 1414269 h 1697870"/>
                <a:gd name="connsiteX2330" fmla="*/ 988629 w 1468118"/>
                <a:gd name="connsiteY2330" fmla="*/ 1414269 h 1697870"/>
                <a:gd name="connsiteX2331" fmla="*/ 969679 w 1468118"/>
                <a:gd name="connsiteY2331" fmla="*/ 1337453 h 1697870"/>
                <a:gd name="connsiteX2332" fmla="*/ 1001201 w 1468118"/>
                <a:gd name="connsiteY2332" fmla="*/ 1334218 h 1697870"/>
                <a:gd name="connsiteX2333" fmla="*/ 1024403 w 1468118"/>
                <a:gd name="connsiteY2333" fmla="*/ 1473707 h 1697870"/>
                <a:gd name="connsiteX2334" fmla="*/ 1024033 w 1468118"/>
                <a:gd name="connsiteY2334" fmla="*/ 1473707 h 1697870"/>
                <a:gd name="connsiteX2335" fmla="*/ 1023756 w 1468118"/>
                <a:gd name="connsiteY2335" fmla="*/ 1473707 h 1697870"/>
                <a:gd name="connsiteX2336" fmla="*/ 997134 w 1468118"/>
                <a:gd name="connsiteY2336" fmla="*/ 1476480 h 1697870"/>
                <a:gd name="connsiteX2337" fmla="*/ 1028008 w 1468118"/>
                <a:gd name="connsiteY2337" fmla="*/ 1473707 h 1697870"/>
                <a:gd name="connsiteX2338" fmla="*/ 1018487 w 1468118"/>
                <a:gd name="connsiteY2338" fmla="*/ 1407521 h 1697870"/>
                <a:gd name="connsiteX2339" fmla="*/ 1221112 w 1468118"/>
                <a:gd name="connsiteY2339" fmla="*/ 1407152 h 1697870"/>
                <a:gd name="connsiteX2340" fmla="*/ 1236272 w 1468118"/>
                <a:gd name="connsiteY2340" fmla="*/ 1461043 h 1697870"/>
                <a:gd name="connsiteX2341" fmla="*/ 1234978 w 1468118"/>
                <a:gd name="connsiteY2341" fmla="*/ 1462615 h 1697870"/>
                <a:gd name="connsiteX2342" fmla="*/ 1236642 w 1468118"/>
                <a:gd name="connsiteY2342" fmla="*/ 1464556 h 1697870"/>
                <a:gd name="connsiteX2343" fmla="*/ 1238490 w 1468118"/>
                <a:gd name="connsiteY2343" fmla="*/ 1464741 h 1697870"/>
                <a:gd name="connsiteX2344" fmla="*/ 1289886 w 1468118"/>
                <a:gd name="connsiteY2344" fmla="*/ 1468993 h 1697870"/>
                <a:gd name="connsiteX2345" fmla="*/ 1232204 w 1468118"/>
                <a:gd name="connsiteY2345" fmla="*/ 1466220 h 1697870"/>
                <a:gd name="connsiteX2346" fmla="*/ 1231835 w 1468118"/>
                <a:gd name="connsiteY2346" fmla="*/ 1466220 h 1697870"/>
                <a:gd name="connsiteX2347" fmla="*/ 1161766 w 1468118"/>
                <a:gd name="connsiteY2347" fmla="*/ 1478144 h 1697870"/>
                <a:gd name="connsiteX2348" fmla="*/ 1160287 w 1468118"/>
                <a:gd name="connsiteY2348" fmla="*/ 1479993 h 1697870"/>
                <a:gd name="connsiteX2349" fmla="*/ 1160287 w 1468118"/>
                <a:gd name="connsiteY2349" fmla="*/ 1480363 h 1697870"/>
                <a:gd name="connsiteX2350" fmla="*/ 1028008 w 1468118"/>
                <a:gd name="connsiteY2350" fmla="*/ 1473800 h 1697870"/>
                <a:gd name="connsiteX2351" fmla="*/ 1378627 w 1468118"/>
                <a:gd name="connsiteY2351" fmla="*/ 1476758 h 1697870"/>
                <a:gd name="connsiteX2352" fmla="*/ 1380014 w 1468118"/>
                <a:gd name="connsiteY2352" fmla="*/ 1475279 h 1697870"/>
                <a:gd name="connsiteX2353" fmla="*/ 1404602 w 1468118"/>
                <a:gd name="connsiteY2353" fmla="*/ 1477127 h 1697870"/>
                <a:gd name="connsiteX2354" fmla="*/ 1425216 w 1468118"/>
                <a:gd name="connsiteY2354" fmla="*/ 1483598 h 1697870"/>
                <a:gd name="connsiteX2355" fmla="*/ 1355795 w 1468118"/>
                <a:gd name="connsiteY2355" fmla="*/ 1500422 h 1697870"/>
                <a:gd name="connsiteX2356" fmla="*/ 1331483 w 1468118"/>
                <a:gd name="connsiteY2356" fmla="*/ 1488867 h 1697870"/>
                <a:gd name="connsiteX2357" fmla="*/ 1330836 w 1468118"/>
                <a:gd name="connsiteY2357" fmla="*/ 1488682 h 1697870"/>
                <a:gd name="connsiteX2358" fmla="*/ 1322240 w 1468118"/>
                <a:gd name="connsiteY2358" fmla="*/ 1488220 h 1697870"/>
                <a:gd name="connsiteX2359" fmla="*/ 1378627 w 1468118"/>
                <a:gd name="connsiteY2359" fmla="*/ 1476665 h 1697870"/>
                <a:gd name="connsiteX2360" fmla="*/ 1405527 w 1468118"/>
                <a:gd name="connsiteY2360" fmla="*/ 1473615 h 1697870"/>
                <a:gd name="connsiteX2361" fmla="*/ 1405157 w 1468118"/>
                <a:gd name="connsiteY2361" fmla="*/ 1473615 h 1697870"/>
                <a:gd name="connsiteX2362" fmla="*/ 1400073 w 1468118"/>
                <a:gd name="connsiteY2362" fmla="*/ 1473245 h 1697870"/>
                <a:gd name="connsiteX2363" fmla="*/ 1403031 w 1468118"/>
                <a:gd name="connsiteY2363" fmla="*/ 1473245 h 1697870"/>
                <a:gd name="connsiteX2364" fmla="*/ 1411720 w 1468118"/>
                <a:gd name="connsiteY2364" fmla="*/ 1473337 h 1697870"/>
                <a:gd name="connsiteX2365" fmla="*/ 1423552 w 1468118"/>
                <a:gd name="connsiteY2365" fmla="*/ 1479346 h 1697870"/>
                <a:gd name="connsiteX2366" fmla="*/ 1405619 w 1468118"/>
                <a:gd name="connsiteY2366" fmla="*/ 1473707 h 1697870"/>
                <a:gd name="connsiteX2367" fmla="*/ 1402938 w 1468118"/>
                <a:gd name="connsiteY2367" fmla="*/ 1409647 h 1697870"/>
                <a:gd name="connsiteX2368" fmla="*/ 1402291 w 1468118"/>
                <a:gd name="connsiteY2368" fmla="*/ 1407891 h 1697870"/>
                <a:gd name="connsiteX2369" fmla="*/ 1407560 w 1468118"/>
                <a:gd name="connsiteY2369" fmla="*/ 1412883 h 1697870"/>
                <a:gd name="connsiteX2370" fmla="*/ 1410980 w 1468118"/>
                <a:gd name="connsiteY2370" fmla="*/ 1417042 h 1697870"/>
                <a:gd name="connsiteX2371" fmla="*/ 1402938 w 1468118"/>
                <a:gd name="connsiteY2371" fmla="*/ 1409647 h 1697870"/>
                <a:gd name="connsiteX2372" fmla="*/ 1421796 w 1468118"/>
                <a:gd name="connsiteY2372" fmla="*/ 1432202 h 1697870"/>
                <a:gd name="connsiteX2373" fmla="*/ 1416804 w 1468118"/>
                <a:gd name="connsiteY2373" fmla="*/ 1418984 h 1697870"/>
                <a:gd name="connsiteX2374" fmla="*/ 1416619 w 1468118"/>
                <a:gd name="connsiteY2374" fmla="*/ 1418614 h 1697870"/>
                <a:gd name="connsiteX2375" fmla="*/ 1404510 w 1468118"/>
                <a:gd name="connsiteY2375" fmla="*/ 1405118 h 1697870"/>
                <a:gd name="connsiteX2376" fmla="*/ 1423552 w 1468118"/>
                <a:gd name="connsiteY2376" fmla="*/ 1403269 h 1697870"/>
                <a:gd name="connsiteX2377" fmla="*/ 1433166 w 1468118"/>
                <a:gd name="connsiteY2377" fmla="*/ 1429429 h 1697870"/>
                <a:gd name="connsiteX2378" fmla="*/ 1421703 w 1468118"/>
                <a:gd name="connsiteY2378" fmla="*/ 1432202 h 1697870"/>
                <a:gd name="connsiteX2379" fmla="*/ 1419577 w 1468118"/>
                <a:gd name="connsiteY2379" fmla="*/ 1382840 h 1697870"/>
                <a:gd name="connsiteX2380" fmla="*/ 1427804 w 1468118"/>
                <a:gd name="connsiteY2380" fmla="*/ 1399294 h 1697870"/>
                <a:gd name="connsiteX2381" fmla="*/ 1423645 w 1468118"/>
                <a:gd name="connsiteY2381" fmla="*/ 1399294 h 1697870"/>
                <a:gd name="connsiteX2382" fmla="*/ 1423090 w 1468118"/>
                <a:gd name="connsiteY2382" fmla="*/ 1399756 h 1697870"/>
                <a:gd name="connsiteX2383" fmla="*/ 1411073 w 1468118"/>
                <a:gd name="connsiteY2383" fmla="*/ 1400866 h 1697870"/>
                <a:gd name="connsiteX2384" fmla="*/ 1392123 w 1468118"/>
                <a:gd name="connsiteY2384" fmla="*/ 1403177 h 1697870"/>
                <a:gd name="connsiteX2385" fmla="*/ 1387686 w 1468118"/>
                <a:gd name="connsiteY2385" fmla="*/ 1383580 h 1697870"/>
                <a:gd name="connsiteX2386" fmla="*/ 1419577 w 1468118"/>
                <a:gd name="connsiteY2386" fmla="*/ 1382840 h 1697870"/>
                <a:gd name="connsiteX2387" fmla="*/ 1411628 w 1468118"/>
                <a:gd name="connsiteY2387" fmla="*/ 1261006 h 1697870"/>
                <a:gd name="connsiteX2388" fmla="*/ 1365501 w 1468118"/>
                <a:gd name="connsiteY2388" fmla="*/ 1267385 h 1697870"/>
                <a:gd name="connsiteX2389" fmla="*/ 1364207 w 1468118"/>
                <a:gd name="connsiteY2389" fmla="*/ 1268217 h 1697870"/>
                <a:gd name="connsiteX2390" fmla="*/ 1364022 w 1468118"/>
                <a:gd name="connsiteY2390" fmla="*/ 1269696 h 1697870"/>
                <a:gd name="connsiteX2391" fmla="*/ 1370955 w 1468118"/>
                <a:gd name="connsiteY2391" fmla="*/ 1289847 h 1697870"/>
                <a:gd name="connsiteX2392" fmla="*/ 1354408 w 1468118"/>
                <a:gd name="connsiteY2392" fmla="*/ 1290772 h 1697870"/>
                <a:gd name="connsiteX2393" fmla="*/ 1354593 w 1468118"/>
                <a:gd name="connsiteY2393" fmla="*/ 1292805 h 1697870"/>
                <a:gd name="connsiteX2394" fmla="*/ 1383156 w 1468118"/>
                <a:gd name="connsiteY2394" fmla="*/ 1378680 h 1697870"/>
                <a:gd name="connsiteX2395" fmla="*/ 1385930 w 1468118"/>
                <a:gd name="connsiteY2395" fmla="*/ 1392084 h 1697870"/>
                <a:gd name="connsiteX2396" fmla="*/ 1390921 w 1468118"/>
                <a:gd name="connsiteY2396" fmla="*/ 1407059 h 1697870"/>
                <a:gd name="connsiteX2397" fmla="*/ 1391199 w 1468118"/>
                <a:gd name="connsiteY2397" fmla="*/ 1407059 h 1697870"/>
                <a:gd name="connsiteX2398" fmla="*/ 1392308 w 1468118"/>
                <a:gd name="connsiteY2398" fmla="*/ 1406689 h 1697870"/>
                <a:gd name="connsiteX2399" fmla="*/ 1397762 w 1468118"/>
                <a:gd name="connsiteY2399" fmla="*/ 1405765 h 1697870"/>
                <a:gd name="connsiteX2400" fmla="*/ 1397762 w 1468118"/>
                <a:gd name="connsiteY2400" fmla="*/ 1406135 h 1697870"/>
                <a:gd name="connsiteX2401" fmla="*/ 1408207 w 1468118"/>
                <a:gd name="connsiteY2401" fmla="*/ 1434513 h 1697870"/>
                <a:gd name="connsiteX2402" fmla="*/ 1383619 w 1468118"/>
                <a:gd name="connsiteY2402" fmla="*/ 1439043 h 1697870"/>
                <a:gd name="connsiteX2403" fmla="*/ 1379921 w 1468118"/>
                <a:gd name="connsiteY2403" fmla="*/ 1426471 h 1697870"/>
                <a:gd name="connsiteX2404" fmla="*/ 1379921 w 1468118"/>
                <a:gd name="connsiteY2404" fmla="*/ 1426471 h 1697870"/>
                <a:gd name="connsiteX2405" fmla="*/ 1379736 w 1468118"/>
                <a:gd name="connsiteY2405" fmla="*/ 1426101 h 1697870"/>
                <a:gd name="connsiteX2406" fmla="*/ 1379736 w 1468118"/>
                <a:gd name="connsiteY2406" fmla="*/ 1426101 h 1697870"/>
                <a:gd name="connsiteX2407" fmla="*/ 1379459 w 1468118"/>
                <a:gd name="connsiteY2407" fmla="*/ 1425732 h 1697870"/>
                <a:gd name="connsiteX2408" fmla="*/ 1379459 w 1468118"/>
                <a:gd name="connsiteY2408" fmla="*/ 1425732 h 1697870"/>
                <a:gd name="connsiteX2409" fmla="*/ 1379089 w 1468118"/>
                <a:gd name="connsiteY2409" fmla="*/ 1425454 h 1697870"/>
                <a:gd name="connsiteX2410" fmla="*/ 1379089 w 1468118"/>
                <a:gd name="connsiteY2410" fmla="*/ 1425454 h 1697870"/>
                <a:gd name="connsiteX2411" fmla="*/ 1378627 w 1468118"/>
                <a:gd name="connsiteY2411" fmla="*/ 1425362 h 1697870"/>
                <a:gd name="connsiteX2412" fmla="*/ 1378627 w 1468118"/>
                <a:gd name="connsiteY2412" fmla="*/ 1425362 h 1697870"/>
                <a:gd name="connsiteX2413" fmla="*/ 1334441 w 1468118"/>
                <a:gd name="connsiteY2413" fmla="*/ 1419538 h 1697870"/>
                <a:gd name="connsiteX2414" fmla="*/ 1332223 w 1468118"/>
                <a:gd name="connsiteY2414" fmla="*/ 1412883 h 1697870"/>
                <a:gd name="connsiteX2415" fmla="*/ 1378627 w 1468118"/>
                <a:gd name="connsiteY2415" fmla="*/ 1408168 h 1697870"/>
                <a:gd name="connsiteX2416" fmla="*/ 1379921 w 1468118"/>
                <a:gd name="connsiteY2416" fmla="*/ 1407336 h 1697870"/>
                <a:gd name="connsiteX2417" fmla="*/ 1380106 w 1468118"/>
                <a:gd name="connsiteY2417" fmla="*/ 1405765 h 1697870"/>
                <a:gd name="connsiteX2418" fmla="*/ 1377148 w 1468118"/>
                <a:gd name="connsiteY2418" fmla="*/ 1397723 h 1697870"/>
                <a:gd name="connsiteX2419" fmla="*/ 1377148 w 1468118"/>
                <a:gd name="connsiteY2419" fmla="*/ 1397723 h 1697870"/>
                <a:gd name="connsiteX2420" fmla="*/ 1368921 w 1468118"/>
                <a:gd name="connsiteY2420" fmla="*/ 1375260 h 1697870"/>
                <a:gd name="connsiteX2421" fmla="*/ 1360694 w 1468118"/>
                <a:gd name="connsiteY2421" fmla="*/ 1352798 h 1697870"/>
                <a:gd name="connsiteX2422" fmla="*/ 1352652 w 1468118"/>
                <a:gd name="connsiteY2422" fmla="*/ 1330890 h 1697870"/>
                <a:gd name="connsiteX2423" fmla="*/ 1344887 w 1468118"/>
                <a:gd name="connsiteY2423" fmla="*/ 1309629 h 1697870"/>
                <a:gd name="connsiteX2424" fmla="*/ 1344887 w 1468118"/>
                <a:gd name="connsiteY2424" fmla="*/ 1309629 h 1697870"/>
                <a:gd name="connsiteX2425" fmla="*/ 1341467 w 1468118"/>
                <a:gd name="connsiteY2425" fmla="*/ 1300385 h 1697870"/>
                <a:gd name="connsiteX2426" fmla="*/ 1323349 w 1468118"/>
                <a:gd name="connsiteY2426" fmla="*/ 1251115 h 1697870"/>
                <a:gd name="connsiteX2427" fmla="*/ 1319744 w 1468118"/>
                <a:gd name="connsiteY2427" fmla="*/ 1241225 h 1697870"/>
                <a:gd name="connsiteX2428" fmla="*/ 1407560 w 1468118"/>
                <a:gd name="connsiteY2428" fmla="*/ 1253704 h 1697870"/>
                <a:gd name="connsiteX2429" fmla="*/ 1411720 w 1468118"/>
                <a:gd name="connsiteY2429" fmla="*/ 1260914 h 1697870"/>
                <a:gd name="connsiteX2430" fmla="*/ 1357644 w 1468118"/>
                <a:gd name="connsiteY2430" fmla="*/ 1291326 h 1697870"/>
                <a:gd name="connsiteX2431" fmla="*/ 1357366 w 1468118"/>
                <a:gd name="connsiteY2431" fmla="*/ 1290772 h 1697870"/>
                <a:gd name="connsiteX2432" fmla="*/ 1357644 w 1468118"/>
                <a:gd name="connsiteY2432" fmla="*/ 1291326 h 1697870"/>
                <a:gd name="connsiteX2433" fmla="*/ 1379459 w 1468118"/>
                <a:gd name="connsiteY2433" fmla="*/ 1246216 h 1697870"/>
                <a:gd name="connsiteX2434" fmla="*/ 1318265 w 1468118"/>
                <a:gd name="connsiteY2434" fmla="*/ 1237435 h 1697870"/>
                <a:gd name="connsiteX2435" fmla="*/ 1317433 w 1468118"/>
                <a:gd name="connsiteY2435" fmla="*/ 1235216 h 1697870"/>
                <a:gd name="connsiteX2436" fmla="*/ 1315122 w 1468118"/>
                <a:gd name="connsiteY2436" fmla="*/ 1222275 h 1697870"/>
                <a:gd name="connsiteX2437" fmla="*/ 1343408 w 1468118"/>
                <a:gd name="connsiteY2437" fmla="*/ 1226804 h 1697870"/>
                <a:gd name="connsiteX2438" fmla="*/ 1343593 w 1468118"/>
                <a:gd name="connsiteY2438" fmla="*/ 1227359 h 1697870"/>
                <a:gd name="connsiteX2439" fmla="*/ 1345257 w 1468118"/>
                <a:gd name="connsiteY2439" fmla="*/ 1228560 h 1697870"/>
                <a:gd name="connsiteX2440" fmla="*/ 1345904 w 1468118"/>
                <a:gd name="connsiteY2440" fmla="*/ 1228468 h 1697870"/>
                <a:gd name="connsiteX2441" fmla="*/ 1347013 w 1468118"/>
                <a:gd name="connsiteY2441" fmla="*/ 1227359 h 1697870"/>
                <a:gd name="connsiteX2442" fmla="*/ 1374560 w 1468118"/>
                <a:gd name="connsiteY2442" fmla="*/ 1231426 h 1697870"/>
                <a:gd name="connsiteX2443" fmla="*/ 1379551 w 1468118"/>
                <a:gd name="connsiteY2443" fmla="*/ 1246309 h 1697870"/>
                <a:gd name="connsiteX2444" fmla="*/ 1325567 w 1468118"/>
                <a:gd name="connsiteY2444" fmla="*/ 1157198 h 1697870"/>
                <a:gd name="connsiteX2445" fmla="*/ 1325198 w 1468118"/>
                <a:gd name="connsiteY2445" fmla="*/ 1155996 h 1697870"/>
                <a:gd name="connsiteX2446" fmla="*/ 1322887 w 1468118"/>
                <a:gd name="connsiteY2446" fmla="*/ 1154887 h 1697870"/>
                <a:gd name="connsiteX2447" fmla="*/ 1321777 w 1468118"/>
                <a:gd name="connsiteY2447" fmla="*/ 1157198 h 1697870"/>
                <a:gd name="connsiteX2448" fmla="*/ 1329542 w 1468118"/>
                <a:gd name="connsiteY2448" fmla="*/ 1179753 h 1697870"/>
                <a:gd name="connsiteX2449" fmla="*/ 1330836 w 1468118"/>
                <a:gd name="connsiteY2449" fmla="*/ 1180862 h 1697870"/>
                <a:gd name="connsiteX2450" fmla="*/ 1331853 w 1468118"/>
                <a:gd name="connsiteY2450" fmla="*/ 1181140 h 1697870"/>
                <a:gd name="connsiteX2451" fmla="*/ 1327971 w 1468118"/>
                <a:gd name="connsiteY2451" fmla="*/ 1182341 h 1697870"/>
                <a:gd name="connsiteX2452" fmla="*/ 1326862 w 1468118"/>
                <a:gd name="connsiteY2452" fmla="*/ 1183266 h 1697870"/>
                <a:gd name="connsiteX2453" fmla="*/ 1326862 w 1468118"/>
                <a:gd name="connsiteY2453" fmla="*/ 1184745 h 1697870"/>
                <a:gd name="connsiteX2454" fmla="*/ 1336937 w 1468118"/>
                <a:gd name="connsiteY2454" fmla="*/ 1207300 h 1697870"/>
                <a:gd name="connsiteX2455" fmla="*/ 1338139 w 1468118"/>
                <a:gd name="connsiteY2455" fmla="*/ 1208316 h 1697870"/>
                <a:gd name="connsiteX2456" fmla="*/ 1342021 w 1468118"/>
                <a:gd name="connsiteY2456" fmla="*/ 1209241 h 1697870"/>
                <a:gd name="connsiteX2457" fmla="*/ 1339433 w 1468118"/>
                <a:gd name="connsiteY2457" fmla="*/ 1209888 h 1697870"/>
                <a:gd name="connsiteX2458" fmla="*/ 1338324 w 1468118"/>
                <a:gd name="connsiteY2458" fmla="*/ 1210812 h 1697870"/>
                <a:gd name="connsiteX2459" fmla="*/ 1338231 w 1468118"/>
                <a:gd name="connsiteY2459" fmla="*/ 1212291 h 1697870"/>
                <a:gd name="connsiteX2460" fmla="*/ 1342021 w 1468118"/>
                <a:gd name="connsiteY2460" fmla="*/ 1222922 h 1697870"/>
                <a:gd name="connsiteX2461" fmla="*/ 1314475 w 1468118"/>
                <a:gd name="connsiteY2461" fmla="*/ 1218485 h 1697870"/>
                <a:gd name="connsiteX2462" fmla="*/ 1298760 w 1468118"/>
                <a:gd name="connsiteY2462" fmla="*/ 1131223 h 1697870"/>
                <a:gd name="connsiteX2463" fmla="*/ 1358291 w 1468118"/>
                <a:gd name="connsiteY2463" fmla="*/ 1146198 h 1697870"/>
                <a:gd name="connsiteX2464" fmla="*/ 1325660 w 1468118"/>
                <a:gd name="connsiteY2464" fmla="*/ 1157105 h 1697870"/>
                <a:gd name="connsiteX2465" fmla="*/ 1317433 w 1468118"/>
                <a:gd name="connsiteY2465" fmla="*/ 1132147 h 1697870"/>
                <a:gd name="connsiteX2466" fmla="*/ 1333240 w 1468118"/>
                <a:gd name="connsiteY2466" fmla="*/ 1128634 h 1697870"/>
                <a:gd name="connsiteX2467" fmla="*/ 1336937 w 1468118"/>
                <a:gd name="connsiteY2467" fmla="*/ 1137139 h 1697870"/>
                <a:gd name="connsiteX2468" fmla="*/ 1317433 w 1468118"/>
                <a:gd name="connsiteY2468" fmla="*/ 1132240 h 1697870"/>
                <a:gd name="connsiteX2469" fmla="*/ 1327878 w 1468118"/>
                <a:gd name="connsiteY2469" fmla="*/ 1126139 h 1697870"/>
                <a:gd name="connsiteX2470" fmla="*/ 1312626 w 1468118"/>
                <a:gd name="connsiteY2470" fmla="*/ 1129559 h 1697870"/>
                <a:gd name="connsiteX2471" fmla="*/ 1311332 w 1468118"/>
                <a:gd name="connsiteY2471" fmla="*/ 1130576 h 1697870"/>
                <a:gd name="connsiteX2472" fmla="*/ 1309113 w 1468118"/>
                <a:gd name="connsiteY2472" fmla="*/ 1130021 h 1697870"/>
                <a:gd name="connsiteX2473" fmla="*/ 1309391 w 1468118"/>
                <a:gd name="connsiteY2473" fmla="*/ 1128265 h 1697870"/>
                <a:gd name="connsiteX2474" fmla="*/ 1306248 w 1468118"/>
                <a:gd name="connsiteY2474" fmla="*/ 1119760 h 1697870"/>
                <a:gd name="connsiteX2475" fmla="*/ 1327878 w 1468118"/>
                <a:gd name="connsiteY2475" fmla="*/ 1126139 h 1697870"/>
                <a:gd name="connsiteX2476" fmla="*/ 1303105 w 1468118"/>
                <a:gd name="connsiteY2476" fmla="*/ 1107651 h 1697870"/>
                <a:gd name="connsiteX2477" fmla="*/ 1300239 w 1468118"/>
                <a:gd name="connsiteY2477" fmla="*/ 1108206 h 1697870"/>
                <a:gd name="connsiteX2478" fmla="*/ 1299037 w 1468118"/>
                <a:gd name="connsiteY2478" fmla="*/ 1109130 h 1697870"/>
                <a:gd name="connsiteX2479" fmla="*/ 1298945 w 1468118"/>
                <a:gd name="connsiteY2479" fmla="*/ 1110609 h 1697870"/>
                <a:gd name="connsiteX2480" fmla="*/ 1300424 w 1468118"/>
                <a:gd name="connsiteY2480" fmla="*/ 1114584 h 1697870"/>
                <a:gd name="connsiteX2481" fmla="*/ 1299037 w 1468118"/>
                <a:gd name="connsiteY2481" fmla="*/ 1114306 h 1697870"/>
                <a:gd name="connsiteX2482" fmla="*/ 1298298 w 1468118"/>
                <a:gd name="connsiteY2482" fmla="*/ 1114491 h 1697870"/>
                <a:gd name="connsiteX2483" fmla="*/ 1298298 w 1468118"/>
                <a:gd name="connsiteY2483" fmla="*/ 1106264 h 1697870"/>
                <a:gd name="connsiteX2484" fmla="*/ 1303105 w 1468118"/>
                <a:gd name="connsiteY2484" fmla="*/ 1107651 h 1697870"/>
                <a:gd name="connsiteX2485" fmla="*/ 1298298 w 1468118"/>
                <a:gd name="connsiteY2485" fmla="*/ 1067070 h 1697870"/>
                <a:gd name="connsiteX2486" fmla="*/ 1298298 w 1468118"/>
                <a:gd name="connsiteY2486" fmla="*/ 1035364 h 1697870"/>
                <a:gd name="connsiteX2487" fmla="*/ 1340357 w 1468118"/>
                <a:gd name="connsiteY2487" fmla="*/ 1052280 h 1697870"/>
                <a:gd name="connsiteX2488" fmla="*/ 1298298 w 1468118"/>
                <a:gd name="connsiteY2488" fmla="*/ 1067163 h 1697870"/>
                <a:gd name="connsiteX2489" fmla="*/ 1297004 w 1468118"/>
                <a:gd name="connsiteY2489" fmla="*/ 976758 h 1697870"/>
                <a:gd name="connsiteX2490" fmla="*/ 1296449 w 1468118"/>
                <a:gd name="connsiteY2490" fmla="*/ 953464 h 1697870"/>
                <a:gd name="connsiteX2491" fmla="*/ 1324088 w 1468118"/>
                <a:gd name="connsiteY2491" fmla="*/ 967329 h 1697870"/>
                <a:gd name="connsiteX2492" fmla="*/ 1297004 w 1468118"/>
                <a:gd name="connsiteY2492" fmla="*/ 976758 h 1697870"/>
                <a:gd name="connsiteX2493" fmla="*/ 1249675 w 1468118"/>
                <a:gd name="connsiteY2493" fmla="*/ 921850 h 1697870"/>
                <a:gd name="connsiteX2494" fmla="*/ 1213347 w 1468118"/>
                <a:gd name="connsiteY2494" fmla="*/ 835327 h 1697870"/>
                <a:gd name="connsiteX2495" fmla="*/ 1251062 w 1468118"/>
                <a:gd name="connsiteY2495" fmla="*/ 857143 h 1697870"/>
                <a:gd name="connsiteX2496" fmla="*/ 1249675 w 1468118"/>
                <a:gd name="connsiteY2496" fmla="*/ 921942 h 1697870"/>
                <a:gd name="connsiteX2497" fmla="*/ 1211498 w 1468118"/>
                <a:gd name="connsiteY2497" fmla="*/ 830151 h 1697870"/>
                <a:gd name="connsiteX2498" fmla="*/ 1216397 w 1468118"/>
                <a:gd name="connsiteY2498" fmla="*/ 769141 h 1697870"/>
                <a:gd name="connsiteX2499" fmla="*/ 1252356 w 1468118"/>
                <a:gd name="connsiteY2499" fmla="*/ 794100 h 1697870"/>
                <a:gd name="connsiteX2500" fmla="*/ 1251154 w 1468118"/>
                <a:gd name="connsiteY2500" fmla="*/ 853075 h 1697870"/>
                <a:gd name="connsiteX2501" fmla="*/ 1211498 w 1468118"/>
                <a:gd name="connsiteY2501" fmla="*/ 830151 h 1697870"/>
                <a:gd name="connsiteX2502" fmla="*/ 1293676 w 1468118"/>
                <a:gd name="connsiteY2502" fmla="*/ 822756 h 1697870"/>
                <a:gd name="connsiteX2503" fmla="*/ 1254944 w 1468118"/>
                <a:gd name="connsiteY2503" fmla="*/ 840134 h 1697870"/>
                <a:gd name="connsiteX2504" fmla="*/ 1255869 w 1468118"/>
                <a:gd name="connsiteY2504" fmla="*/ 796503 h 1697870"/>
                <a:gd name="connsiteX2505" fmla="*/ 1293676 w 1468118"/>
                <a:gd name="connsiteY2505" fmla="*/ 822756 h 1697870"/>
                <a:gd name="connsiteX2506" fmla="*/ 1216675 w 1468118"/>
                <a:gd name="connsiteY2506" fmla="*/ 764982 h 1697870"/>
                <a:gd name="connsiteX2507" fmla="*/ 1220095 w 1468118"/>
                <a:gd name="connsiteY2507" fmla="*/ 715342 h 1697870"/>
                <a:gd name="connsiteX2508" fmla="*/ 1253465 w 1468118"/>
                <a:gd name="connsiteY2508" fmla="*/ 740116 h 1697870"/>
                <a:gd name="connsiteX2509" fmla="*/ 1252726 w 1468118"/>
                <a:gd name="connsiteY2509" fmla="*/ 775335 h 1697870"/>
                <a:gd name="connsiteX2510" fmla="*/ 1252079 w 1468118"/>
                <a:gd name="connsiteY2510" fmla="*/ 776721 h 1697870"/>
                <a:gd name="connsiteX2511" fmla="*/ 1252726 w 1468118"/>
                <a:gd name="connsiteY2511" fmla="*/ 778015 h 1697870"/>
                <a:gd name="connsiteX2512" fmla="*/ 1252449 w 1468118"/>
                <a:gd name="connsiteY2512" fmla="*/ 789755 h 1697870"/>
                <a:gd name="connsiteX2513" fmla="*/ 1216675 w 1468118"/>
                <a:gd name="connsiteY2513" fmla="*/ 764982 h 1697870"/>
                <a:gd name="connsiteX2514" fmla="*/ 1256331 w 1468118"/>
                <a:gd name="connsiteY2514" fmla="*/ 773671 h 1697870"/>
                <a:gd name="connsiteX2515" fmla="*/ 1256978 w 1468118"/>
                <a:gd name="connsiteY2515" fmla="*/ 742704 h 1697870"/>
                <a:gd name="connsiteX2516" fmla="*/ 1281936 w 1468118"/>
                <a:gd name="connsiteY2516" fmla="*/ 761284 h 1697870"/>
                <a:gd name="connsiteX2517" fmla="*/ 1256331 w 1468118"/>
                <a:gd name="connsiteY2517" fmla="*/ 773763 h 1697870"/>
                <a:gd name="connsiteX2518" fmla="*/ 1235440 w 1468118"/>
                <a:gd name="connsiteY2518" fmla="*/ 722275 h 1697870"/>
                <a:gd name="connsiteX2519" fmla="*/ 1220372 w 1468118"/>
                <a:gd name="connsiteY2519" fmla="*/ 711090 h 1697870"/>
                <a:gd name="connsiteX2520" fmla="*/ 1221759 w 1468118"/>
                <a:gd name="connsiteY2520" fmla="*/ 667274 h 1697870"/>
                <a:gd name="connsiteX2521" fmla="*/ 1269180 w 1468118"/>
                <a:gd name="connsiteY2521" fmla="*/ 705636 h 1697870"/>
                <a:gd name="connsiteX2522" fmla="*/ 1235440 w 1468118"/>
                <a:gd name="connsiteY2522" fmla="*/ 722183 h 1697870"/>
                <a:gd name="connsiteX2523" fmla="*/ 1232482 w 1468118"/>
                <a:gd name="connsiteY2523" fmla="*/ 671341 h 1697870"/>
                <a:gd name="connsiteX2524" fmla="*/ 1222129 w 1468118"/>
                <a:gd name="connsiteY2524" fmla="*/ 662930 h 1697870"/>
                <a:gd name="connsiteX2525" fmla="*/ 1228969 w 1468118"/>
                <a:gd name="connsiteY2525" fmla="*/ 622996 h 1697870"/>
                <a:gd name="connsiteX2526" fmla="*/ 1263818 w 1468118"/>
                <a:gd name="connsiteY2526" fmla="*/ 653686 h 1697870"/>
                <a:gd name="connsiteX2527" fmla="*/ 1232482 w 1468118"/>
                <a:gd name="connsiteY2527" fmla="*/ 671249 h 1697870"/>
                <a:gd name="connsiteX2528" fmla="*/ 1230541 w 1468118"/>
                <a:gd name="connsiteY2528" fmla="*/ 619668 h 1697870"/>
                <a:gd name="connsiteX2529" fmla="*/ 1229616 w 1468118"/>
                <a:gd name="connsiteY2529" fmla="*/ 618836 h 1697870"/>
                <a:gd name="connsiteX2530" fmla="*/ 1235440 w 1468118"/>
                <a:gd name="connsiteY2530" fmla="*/ 584542 h 1697870"/>
                <a:gd name="connsiteX2531" fmla="*/ 1257348 w 1468118"/>
                <a:gd name="connsiteY2531" fmla="*/ 604878 h 1697870"/>
                <a:gd name="connsiteX2532" fmla="*/ 1230541 w 1468118"/>
                <a:gd name="connsiteY2532" fmla="*/ 619668 h 1697870"/>
                <a:gd name="connsiteX2533" fmla="*/ 1231927 w 1468118"/>
                <a:gd name="connsiteY2533" fmla="*/ 575668 h 1697870"/>
                <a:gd name="connsiteX2534" fmla="*/ 1231557 w 1468118"/>
                <a:gd name="connsiteY2534" fmla="*/ 576037 h 1697870"/>
                <a:gd name="connsiteX2535" fmla="*/ 1198280 w 1468118"/>
                <a:gd name="connsiteY2535" fmla="*/ 545163 h 1697870"/>
                <a:gd name="connsiteX2536" fmla="*/ 1208355 w 1468118"/>
                <a:gd name="connsiteY2536" fmla="*/ 516692 h 1697870"/>
                <a:gd name="connsiteX2537" fmla="*/ 1254667 w 1468118"/>
                <a:gd name="connsiteY2537" fmla="*/ 561802 h 1697870"/>
                <a:gd name="connsiteX2538" fmla="*/ 1231927 w 1468118"/>
                <a:gd name="connsiteY2538" fmla="*/ 575668 h 1697870"/>
                <a:gd name="connsiteX2539" fmla="*/ 1232020 w 1468118"/>
                <a:gd name="connsiteY2539" fmla="*/ 532499 h 1697870"/>
                <a:gd name="connsiteX2540" fmla="*/ 1231095 w 1468118"/>
                <a:gd name="connsiteY2540" fmla="*/ 533885 h 1697870"/>
                <a:gd name="connsiteX2541" fmla="*/ 1209834 w 1468118"/>
                <a:gd name="connsiteY2541" fmla="*/ 513179 h 1697870"/>
                <a:gd name="connsiteX2542" fmla="*/ 1220927 w 1468118"/>
                <a:gd name="connsiteY2542" fmla="*/ 494044 h 1697870"/>
                <a:gd name="connsiteX2543" fmla="*/ 1220927 w 1468118"/>
                <a:gd name="connsiteY2543" fmla="*/ 493952 h 1697870"/>
                <a:gd name="connsiteX2544" fmla="*/ 1220927 w 1468118"/>
                <a:gd name="connsiteY2544" fmla="*/ 493952 h 1697870"/>
                <a:gd name="connsiteX2545" fmla="*/ 1249675 w 1468118"/>
                <a:gd name="connsiteY2545" fmla="*/ 523625 h 1697870"/>
                <a:gd name="connsiteX2546" fmla="*/ 1232020 w 1468118"/>
                <a:gd name="connsiteY2546" fmla="*/ 532684 h 1697870"/>
                <a:gd name="connsiteX2547" fmla="*/ 1230263 w 1468118"/>
                <a:gd name="connsiteY2547" fmla="*/ 487759 h 1697870"/>
                <a:gd name="connsiteX2548" fmla="*/ 1226196 w 1468118"/>
                <a:gd name="connsiteY2548" fmla="*/ 491826 h 1697870"/>
                <a:gd name="connsiteX2549" fmla="*/ 1225734 w 1468118"/>
                <a:gd name="connsiteY2549" fmla="*/ 493582 h 1697870"/>
                <a:gd name="connsiteX2550" fmla="*/ 1219356 w 1468118"/>
                <a:gd name="connsiteY2550" fmla="*/ 487019 h 1697870"/>
                <a:gd name="connsiteX2551" fmla="*/ 1214826 w 1468118"/>
                <a:gd name="connsiteY2551" fmla="*/ 471952 h 1697870"/>
                <a:gd name="connsiteX2552" fmla="*/ 1230356 w 1468118"/>
                <a:gd name="connsiteY2552" fmla="*/ 487759 h 1697870"/>
                <a:gd name="connsiteX2553" fmla="*/ 1210297 w 1468118"/>
                <a:gd name="connsiteY2553" fmla="*/ 455035 h 1697870"/>
                <a:gd name="connsiteX2554" fmla="*/ 1209742 w 1468118"/>
                <a:gd name="connsiteY2554" fmla="*/ 455498 h 1697870"/>
                <a:gd name="connsiteX2555" fmla="*/ 1209280 w 1468118"/>
                <a:gd name="connsiteY2555" fmla="*/ 454019 h 1697870"/>
                <a:gd name="connsiteX2556" fmla="*/ 1210297 w 1468118"/>
                <a:gd name="connsiteY2556" fmla="*/ 455035 h 1697870"/>
                <a:gd name="connsiteX2557" fmla="*/ 1079866 w 1468118"/>
                <a:gd name="connsiteY2557" fmla="*/ 255183 h 1697870"/>
                <a:gd name="connsiteX2558" fmla="*/ 1079773 w 1468118"/>
                <a:gd name="connsiteY2558" fmla="*/ 254999 h 1697870"/>
                <a:gd name="connsiteX2559" fmla="*/ 1079866 w 1468118"/>
                <a:gd name="connsiteY2559" fmla="*/ 255183 h 1697870"/>
                <a:gd name="connsiteX2560" fmla="*/ 1078017 w 1468118"/>
                <a:gd name="connsiteY2560" fmla="*/ 258419 h 1697870"/>
                <a:gd name="connsiteX2561" fmla="*/ 1225087 w 1468118"/>
                <a:gd name="connsiteY2561" fmla="*/ 424716 h 1697870"/>
                <a:gd name="connsiteX2562" fmla="*/ 1224070 w 1468118"/>
                <a:gd name="connsiteY2562" fmla="*/ 426380 h 1697870"/>
                <a:gd name="connsiteX2563" fmla="*/ 1204103 w 1468118"/>
                <a:gd name="connsiteY2563" fmla="*/ 440060 h 1697870"/>
                <a:gd name="connsiteX2564" fmla="*/ 1091606 w 1468118"/>
                <a:gd name="connsiteY2564" fmla="*/ 317302 h 1697870"/>
                <a:gd name="connsiteX2565" fmla="*/ 1090311 w 1468118"/>
                <a:gd name="connsiteY2565" fmla="*/ 316747 h 1697870"/>
                <a:gd name="connsiteX2566" fmla="*/ 1090034 w 1468118"/>
                <a:gd name="connsiteY2566" fmla="*/ 316747 h 1697870"/>
                <a:gd name="connsiteX2567" fmla="*/ 1088740 w 1468118"/>
                <a:gd name="connsiteY2567" fmla="*/ 317764 h 1697870"/>
                <a:gd name="connsiteX2568" fmla="*/ 1087816 w 1468118"/>
                <a:gd name="connsiteY2568" fmla="*/ 319983 h 1697870"/>
                <a:gd name="connsiteX2569" fmla="*/ 1078572 w 1468118"/>
                <a:gd name="connsiteY2569" fmla="*/ 310184 h 1697870"/>
                <a:gd name="connsiteX2570" fmla="*/ 1077000 w 1468118"/>
                <a:gd name="connsiteY2570" fmla="*/ 309630 h 1697870"/>
                <a:gd name="connsiteX2571" fmla="*/ 1075706 w 1468118"/>
                <a:gd name="connsiteY2571" fmla="*/ 310647 h 1697870"/>
                <a:gd name="connsiteX2572" fmla="*/ 1072656 w 1468118"/>
                <a:gd name="connsiteY2572" fmla="*/ 316747 h 1697870"/>
                <a:gd name="connsiteX2573" fmla="*/ 1072656 w 1468118"/>
                <a:gd name="connsiteY2573" fmla="*/ 318504 h 1697870"/>
                <a:gd name="connsiteX2574" fmla="*/ 1081345 w 1468118"/>
                <a:gd name="connsiteY2574" fmla="*/ 333202 h 1697870"/>
                <a:gd name="connsiteX2575" fmla="*/ 1076261 w 1468118"/>
                <a:gd name="connsiteY2575" fmla="*/ 337269 h 1697870"/>
                <a:gd name="connsiteX2576" fmla="*/ 1074227 w 1468118"/>
                <a:gd name="connsiteY2576" fmla="*/ 332832 h 1697870"/>
                <a:gd name="connsiteX2577" fmla="*/ 1072933 w 1468118"/>
                <a:gd name="connsiteY2577" fmla="*/ 331815 h 1697870"/>
                <a:gd name="connsiteX2578" fmla="*/ 1071362 w 1468118"/>
                <a:gd name="connsiteY2578" fmla="*/ 332277 h 1697870"/>
                <a:gd name="connsiteX2579" fmla="*/ 1007579 w 1468118"/>
                <a:gd name="connsiteY2579" fmla="*/ 391623 h 1697870"/>
                <a:gd name="connsiteX2580" fmla="*/ 1001016 w 1468118"/>
                <a:gd name="connsiteY2580" fmla="*/ 374984 h 1697870"/>
                <a:gd name="connsiteX2581" fmla="*/ 1000831 w 1468118"/>
                <a:gd name="connsiteY2581" fmla="*/ 374614 h 1697870"/>
                <a:gd name="connsiteX2582" fmla="*/ 1000739 w 1468118"/>
                <a:gd name="connsiteY2582" fmla="*/ 374522 h 1697870"/>
                <a:gd name="connsiteX2583" fmla="*/ 1000554 w 1468118"/>
                <a:gd name="connsiteY2583" fmla="*/ 374337 h 1697870"/>
                <a:gd name="connsiteX2584" fmla="*/ 979016 w 1468118"/>
                <a:gd name="connsiteY2584" fmla="*/ 355109 h 1697870"/>
                <a:gd name="connsiteX2585" fmla="*/ 1078017 w 1468118"/>
                <a:gd name="connsiteY2585" fmla="*/ 258511 h 1697870"/>
                <a:gd name="connsiteX2586" fmla="*/ 971343 w 1468118"/>
                <a:gd name="connsiteY2586" fmla="*/ 352891 h 1697870"/>
                <a:gd name="connsiteX2587" fmla="*/ 971343 w 1468118"/>
                <a:gd name="connsiteY2587" fmla="*/ 352891 h 1697870"/>
                <a:gd name="connsiteX2588" fmla="*/ 975780 w 1468118"/>
                <a:gd name="connsiteY2588" fmla="*/ 361950 h 1697870"/>
                <a:gd name="connsiteX2589" fmla="*/ 978738 w 1468118"/>
                <a:gd name="connsiteY2589" fmla="*/ 370732 h 1697870"/>
                <a:gd name="connsiteX2590" fmla="*/ 981142 w 1468118"/>
                <a:gd name="connsiteY2590" fmla="*/ 377757 h 1697870"/>
                <a:gd name="connsiteX2591" fmla="*/ 1008873 w 1468118"/>
                <a:gd name="connsiteY2591" fmla="*/ 460304 h 1697870"/>
                <a:gd name="connsiteX2592" fmla="*/ 971158 w 1468118"/>
                <a:gd name="connsiteY2592" fmla="*/ 433959 h 1697870"/>
                <a:gd name="connsiteX2593" fmla="*/ 967923 w 1468118"/>
                <a:gd name="connsiteY2593" fmla="*/ 345773 h 1697870"/>
                <a:gd name="connsiteX2594" fmla="*/ 971436 w 1468118"/>
                <a:gd name="connsiteY2594" fmla="*/ 352891 h 1697870"/>
                <a:gd name="connsiteX2595" fmla="*/ 962099 w 1468118"/>
                <a:gd name="connsiteY2595" fmla="*/ 323403 h 1697870"/>
                <a:gd name="connsiteX2596" fmla="*/ 961914 w 1468118"/>
                <a:gd name="connsiteY2596" fmla="*/ 323218 h 1697870"/>
                <a:gd name="connsiteX2597" fmla="*/ 938343 w 1468118"/>
                <a:gd name="connsiteY2597" fmla="*/ 252595 h 1697870"/>
                <a:gd name="connsiteX2598" fmla="*/ 960343 w 1468118"/>
                <a:gd name="connsiteY2598" fmla="*/ 269974 h 1697870"/>
                <a:gd name="connsiteX2599" fmla="*/ 962192 w 1468118"/>
                <a:gd name="connsiteY2599" fmla="*/ 323403 h 1697870"/>
                <a:gd name="connsiteX2600" fmla="*/ 936217 w 1468118"/>
                <a:gd name="connsiteY2600" fmla="*/ 246402 h 1697870"/>
                <a:gd name="connsiteX2601" fmla="*/ 935477 w 1468118"/>
                <a:gd name="connsiteY2601" fmla="*/ 244368 h 1697870"/>
                <a:gd name="connsiteX2602" fmla="*/ 957940 w 1468118"/>
                <a:gd name="connsiteY2602" fmla="*/ 222183 h 1697870"/>
                <a:gd name="connsiteX2603" fmla="*/ 958679 w 1468118"/>
                <a:gd name="connsiteY2603" fmla="*/ 224309 h 1697870"/>
                <a:gd name="connsiteX2604" fmla="*/ 958679 w 1468118"/>
                <a:gd name="connsiteY2604" fmla="*/ 224494 h 1697870"/>
                <a:gd name="connsiteX2605" fmla="*/ 960066 w 1468118"/>
                <a:gd name="connsiteY2605" fmla="*/ 265352 h 1697870"/>
                <a:gd name="connsiteX2606" fmla="*/ 936124 w 1468118"/>
                <a:gd name="connsiteY2606" fmla="*/ 246402 h 1697870"/>
                <a:gd name="connsiteX2607" fmla="*/ 938620 w 1468118"/>
                <a:gd name="connsiteY2607" fmla="*/ 155627 h 1697870"/>
                <a:gd name="connsiteX2608" fmla="*/ 936864 w 1468118"/>
                <a:gd name="connsiteY2608" fmla="*/ 150543 h 1697870"/>
                <a:gd name="connsiteX2609" fmla="*/ 955814 w 1468118"/>
                <a:gd name="connsiteY2609" fmla="*/ 138526 h 1697870"/>
                <a:gd name="connsiteX2610" fmla="*/ 957015 w 1468118"/>
                <a:gd name="connsiteY2610" fmla="*/ 173006 h 1697870"/>
                <a:gd name="connsiteX2611" fmla="*/ 938620 w 1468118"/>
                <a:gd name="connsiteY2611" fmla="*/ 155535 h 1697870"/>
                <a:gd name="connsiteX2612" fmla="*/ 500184 w 1468118"/>
                <a:gd name="connsiteY2612" fmla="*/ 348361 h 1697870"/>
                <a:gd name="connsiteX2613" fmla="*/ 658347 w 1468118"/>
                <a:gd name="connsiteY2613" fmla="*/ 78996 h 1697870"/>
                <a:gd name="connsiteX2614" fmla="*/ 696986 w 1468118"/>
                <a:gd name="connsiteY2614" fmla="*/ 43869 h 1697870"/>
                <a:gd name="connsiteX2615" fmla="*/ 882787 w 1468118"/>
                <a:gd name="connsiteY2615" fmla="*/ 28062 h 1697870"/>
                <a:gd name="connsiteX2616" fmla="*/ 882880 w 1468118"/>
                <a:gd name="connsiteY2616" fmla="*/ 28062 h 1697870"/>
                <a:gd name="connsiteX2617" fmla="*/ 921981 w 1468118"/>
                <a:gd name="connsiteY2617" fmla="*/ 60970 h 1697870"/>
                <a:gd name="connsiteX2618" fmla="*/ 961545 w 1468118"/>
                <a:gd name="connsiteY2618" fmla="*/ 107005 h 1697870"/>
                <a:gd name="connsiteX2619" fmla="*/ 948973 w 1468118"/>
                <a:gd name="connsiteY2619" fmla="*/ 123366 h 1697870"/>
                <a:gd name="connsiteX2620" fmla="*/ 910704 w 1468118"/>
                <a:gd name="connsiteY2620" fmla="*/ 75298 h 1697870"/>
                <a:gd name="connsiteX2621" fmla="*/ 910704 w 1468118"/>
                <a:gd name="connsiteY2621" fmla="*/ 75298 h 1697870"/>
                <a:gd name="connsiteX2622" fmla="*/ 910519 w 1468118"/>
                <a:gd name="connsiteY2622" fmla="*/ 75113 h 1697870"/>
                <a:gd name="connsiteX2623" fmla="*/ 910426 w 1468118"/>
                <a:gd name="connsiteY2623" fmla="*/ 75021 h 1697870"/>
                <a:gd name="connsiteX2624" fmla="*/ 910241 w 1468118"/>
                <a:gd name="connsiteY2624" fmla="*/ 74928 h 1697870"/>
                <a:gd name="connsiteX2625" fmla="*/ 910149 w 1468118"/>
                <a:gd name="connsiteY2625" fmla="*/ 74928 h 1697870"/>
                <a:gd name="connsiteX2626" fmla="*/ 841560 w 1468118"/>
                <a:gd name="connsiteY2626" fmla="*/ 38323 h 1697870"/>
                <a:gd name="connsiteX2627" fmla="*/ 840728 w 1468118"/>
                <a:gd name="connsiteY2627" fmla="*/ 38138 h 1697870"/>
                <a:gd name="connsiteX2628" fmla="*/ 757626 w 1468118"/>
                <a:gd name="connsiteY2628" fmla="*/ 38138 h 1697870"/>
                <a:gd name="connsiteX2629" fmla="*/ 756701 w 1468118"/>
                <a:gd name="connsiteY2629" fmla="*/ 38415 h 1697870"/>
                <a:gd name="connsiteX2630" fmla="*/ 682658 w 1468118"/>
                <a:gd name="connsiteY2630" fmla="*/ 84727 h 1697870"/>
                <a:gd name="connsiteX2631" fmla="*/ 682658 w 1468118"/>
                <a:gd name="connsiteY2631" fmla="*/ 84727 h 1697870"/>
                <a:gd name="connsiteX2632" fmla="*/ 682381 w 1468118"/>
                <a:gd name="connsiteY2632" fmla="*/ 84912 h 1697870"/>
                <a:gd name="connsiteX2633" fmla="*/ 682381 w 1468118"/>
                <a:gd name="connsiteY2633" fmla="*/ 84912 h 1697870"/>
                <a:gd name="connsiteX2634" fmla="*/ 682103 w 1468118"/>
                <a:gd name="connsiteY2634" fmla="*/ 85189 h 1697870"/>
                <a:gd name="connsiteX2635" fmla="*/ 682103 w 1468118"/>
                <a:gd name="connsiteY2635" fmla="*/ 85189 h 1697870"/>
                <a:gd name="connsiteX2636" fmla="*/ 682103 w 1468118"/>
                <a:gd name="connsiteY2636" fmla="*/ 85189 h 1697870"/>
                <a:gd name="connsiteX2637" fmla="*/ 511185 w 1468118"/>
                <a:gd name="connsiteY2637" fmla="*/ 362135 h 1697870"/>
                <a:gd name="connsiteX2638" fmla="*/ 500184 w 1468118"/>
                <a:gd name="connsiteY2638" fmla="*/ 348084 h 1697870"/>
                <a:gd name="connsiteX2639" fmla="*/ 356535 w 1468118"/>
                <a:gd name="connsiteY2639" fmla="*/ 647862 h 1697870"/>
                <a:gd name="connsiteX2640" fmla="*/ 401368 w 1468118"/>
                <a:gd name="connsiteY2640" fmla="*/ 567533 h 1697870"/>
                <a:gd name="connsiteX2641" fmla="*/ 401553 w 1468118"/>
                <a:gd name="connsiteY2641" fmla="*/ 566794 h 1697870"/>
                <a:gd name="connsiteX2642" fmla="*/ 402754 w 1468118"/>
                <a:gd name="connsiteY2642" fmla="*/ 546549 h 1697870"/>
                <a:gd name="connsiteX2643" fmla="*/ 512941 w 1468118"/>
                <a:gd name="connsiteY2643" fmla="*/ 366479 h 1697870"/>
                <a:gd name="connsiteX2644" fmla="*/ 512941 w 1468118"/>
                <a:gd name="connsiteY2644" fmla="*/ 366479 h 1697870"/>
                <a:gd name="connsiteX2645" fmla="*/ 684229 w 1468118"/>
                <a:gd name="connsiteY2645" fmla="*/ 88887 h 1697870"/>
                <a:gd name="connsiteX2646" fmla="*/ 706692 w 1468118"/>
                <a:gd name="connsiteY2646" fmla="*/ 103400 h 1697870"/>
                <a:gd name="connsiteX2647" fmla="*/ 648456 w 1468118"/>
                <a:gd name="connsiteY2647" fmla="*/ 161174 h 1697870"/>
                <a:gd name="connsiteX2648" fmla="*/ 648363 w 1468118"/>
                <a:gd name="connsiteY2648" fmla="*/ 161266 h 1697870"/>
                <a:gd name="connsiteX2649" fmla="*/ 648271 w 1468118"/>
                <a:gd name="connsiteY2649" fmla="*/ 161451 h 1697870"/>
                <a:gd name="connsiteX2650" fmla="*/ 648271 w 1468118"/>
                <a:gd name="connsiteY2650" fmla="*/ 161451 h 1697870"/>
                <a:gd name="connsiteX2651" fmla="*/ 595489 w 1468118"/>
                <a:gd name="connsiteY2651" fmla="*/ 240856 h 1697870"/>
                <a:gd name="connsiteX2652" fmla="*/ 595489 w 1468118"/>
                <a:gd name="connsiteY2652" fmla="*/ 240856 h 1697870"/>
                <a:gd name="connsiteX2653" fmla="*/ 595489 w 1468118"/>
                <a:gd name="connsiteY2653" fmla="*/ 241040 h 1697870"/>
                <a:gd name="connsiteX2654" fmla="*/ 595489 w 1468118"/>
                <a:gd name="connsiteY2654" fmla="*/ 241225 h 1697870"/>
                <a:gd name="connsiteX2655" fmla="*/ 595489 w 1468118"/>
                <a:gd name="connsiteY2655" fmla="*/ 241225 h 1697870"/>
                <a:gd name="connsiteX2656" fmla="*/ 564522 w 1468118"/>
                <a:gd name="connsiteY2656" fmla="*/ 349563 h 1697870"/>
                <a:gd name="connsiteX2657" fmla="*/ 335367 w 1468118"/>
                <a:gd name="connsiteY2657" fmla="*/ 714140 h 1697870"/>
                <a:gd name="connsiteX2658" fmla="*/ 356905 w 1468118"/>
                <a:gd name="connsiteY2658" fmla="*/ 647677 h 1697870"/>
                <a:gd name="connsiteX2659" fmla="*/ 182751 w 1468118"/>
                <a:gd name="connsiteY2659" fmla="*/ 1239745 h 1697870"/>
                <a:gd name="connsiteX2660" fmla="*/ 186356 w 1468118"/>
                <a:gd name="connsiteY2660" fmla="*/ 1291141 h 1697870"/>
                <a:gd name="connsiteX2661" fmla="*/ 164910 w 1468118"/>
                <a:gd name="connsiteY2661" fmla="*/ 1300015 h 1697870"/>
                <a:gd name="connsiteX2662" fmla="*/ 182751 w 1468118"/>
                <a:gd name="connsiteY2662" fmla="*/ 1239745 h 1697870"/>
                <a:gd name="connsiteX2663" fmla="*/ 163616 w 1468118"/>
                <a:gd name="connsiteY2663" fmla="*/ 1304360 h 1697870"/>
                <a:gd name="connsiteX2664" fmla="*/ 186818 w 1468118"/>
                <a:gd name="connsiteY2664" fmla="*/ 1295209 h 1697870"/>
                <a:gd name="connsiteX2665" fmla="*/ 188482 w 1468118"/>
                <a:gd name="connsiteY2665" fmla="*/ 1307133 h 1697870"/>
                <a:gd name="connsiteX2666" fmla="*/ 173322 w 1468118"/>
                <a:gd name="connsiteY2666" fmla="*/ 1307965 h 1697870"/>
                <a:gd name="connsiteX2667" fmla="*/ 162229 w 1468118"/>
                <a:gd name="connsiteY2667" fmla="*/ 1309167 h 1697870"/>
                <a:gd name="connsiteX2668" fmla="*/ 163708 w 1468118"/>
                <a:gd name="connsiteY2668" fmla="*/ 1304267 h 1697870"/>
                <a:gd name="connsiteX2669" fmla="*/ 138195 w 1468118"/>
                <a:gd name="connsiteY2669" fmla="*/ 1315637 h 1697870"/>
                <a:gd name="connsiteX2670" fmla="*/ 157238 w 1468118"/>
                <a:gd name="connsiteY2670" fmla="*/ 1313419 h 1697870"/>
                <a:gd name="connsiteX2671" fmla="*/ 156406 w 1468118"/>
                <a:gd name="connsiteY2671" fmla="*/ 1316100 h 1697870"/>
                <a:gd name="connsiteX2672" fmla="*/ 154187 w 1468118"/>
                <a:gd name="connsiteY2672" fmla="*/ 1316377 h 1697870"/>
                <a:gd name="connsiteX2673" fmla="*/ 154187 w 1468118"/>
                <a:gd name="connsiteY2673" fmla="*/ 1316377 h 1697870"/>
                <a:gd name="connsiteX2674" fmla="*/ 121649 w 1468118"/>
                <a:gd name="connsiteY2674" fmla="*/ 1321831 h 1697870"/>
                <a:gd name="connsiteX2675" fmla="*/ 94472 w 1468118"/>
                <a:gd name="connsiteY2675" fmla="*/ 1324049 h 1697870"/>
                <a:gd name="connsiteX2676" fmla="*/ 95674 w 1468118"/>
                <a:gd name="connsiteY2676" fmla="*/ 1319890 h 1697870"/>
                <a:gd name="connsiteX2677" fmla="*/ 138288 w 1468118"/>
                <a:gd name="connsiteY2677" fmla="*/ 1315637 h 1697870"/>
                <a:gd name="connsiteX2678" fmla="*/ 8597 w 1468118"/>
                <a:gd name="connsiteY2678" fmla="*/ 1206375 h 1697870"/>
                <a:gd name="connsiteX2679" fmla="*/ 14790 w 1468118"/>
                <a:gd name="connsiteY2679" fmla="*/ 1211644 h 1697870"/>
                <a:gd name="connsiteX2680" fmla="*/ 15067 w 1468118"/>
                <a:gd name="connsiteY2680" fmla="*/ 1211829 h 1697870"/>
                <a:gd name="connsiteX2681" fmla="*/ 89296 w 1468118"/>
                <a:gd name="connsiteY2681" fmla="*/ 1243073 h 1697870"/>
                <a:gd name="connsiteX2682" fmla="*/ 89850 w 1468118"/>
                <a:gd name="connsiteY2682" fmla="*/ 1243166 h 1697870"/>
                <a:gd name="connsiteX2683" fmla="*/ 106489 w 1468118"/>
                <a:gd name="connsiteY2683" fmla="*/ 1243628 h 1697870"/>
                <a:gd name="connsiteX2684" fmla="*/ 125347 w 1468118"/>
                <a:gd name="connsiteY2684" fmla="*/ 1242981 h 1697870"/>
                <a:gd name="connsiteX2685" fmla="*/ 155297 w 1468118"/>
                <a:gd name="connsiteY2685" fmla="*/ 1243720 h 1697870"/>
                <a:gd name="connsiteX2686" fmla="*/ 155389 w 1468118"/>
                <a:gd name="connsiteY2686" fmla="*/ 1243720 h 1697870"/>
                <a:gd name="connsiteX2687" fmla="*/ 161952 w 1468118"/>
                <a:gd name="connsiteY2687" fmla="*/ 1243720 h 1697870"/>
                <a:gd name="connsiteX2688" fmla="*/ 134128 w 1468118"/>
                <a:gd name="connsiteY2688" fmla="*/ 1267015 h 1697870"/>
                <a:gd name="connsiteX2689" fmla="*/ 46497 w 1468118"/>
                <a:gd name="connsiteY2689" fmla="*/ 1267015 h 1697870"/>
                <a:gd name="connsiteX2690" fmla="*/ 15437 w 1468118"/>
                <a:gd name="connsiteY2690" fmla="*/ 1254813 h 1697870"/>
                <a:gd name="connsiteX2691" fmla="*/ 15345 w 1468118"/>
                <a:gd name="connsiteY2691" fmla="*/ 1254813 h 1697870"/>
                <a:gd name="connsiteX2692" fmla="*/ 8597 w 1468118"/>
                <a:gd name="connsiteY2692" fmla="*/ 1251670 h 1697870"/>
                <a:gd name="connsiteX2693" fmla="*/ 8597 w 1468118"/>
                <a:gd name="connsiteY2693" fmla="*/ 1206468 h 1697870"/>
                <a:gd name="connsiteX2694" fmla="*/ 25883 w 1468118"/>
                <a:gd name="connsiteY2694" fmla="*/ 1262855 h 1697870"/>
                <a:gd name="connsiteX2695" fmla="*/ 45665 w 1468118"/>
                <a:gd name="connsiteY2695" fmla="*/ 1270435 h 1697870"/>
                <a:gd name="connsiteX2696" fmla="*/ 46312 w 1468118"/>
                <a:gd name="connsiteY2696" fmla="*/ 1270528 h 1697870"/>
                <a:gd name="connsiteX2697" fmla="*/ 120262 w 1468118"/>
                <a:gd name="connsiteY2697" fmla="*/ 1270528 h 1697870"/>
                <a:gd name="connsiteX2698" fmla="*/ 13681 w 1468118"/>
                <a:gd name="connsiteY2698" fmla="*/ 1452816 h 1697870"/>
                <a:gd name="connsiteX2699" fmla="*/ 16546 w 1468118"/>
                <a:gd name="connsiteY2699" fmla="*/ 1259065 h 1697870"/>
                <a:gd name="connsiteX2700" fmla="*/ 25975 w 1468118"/>
                <a:gd name="connsiteY2700" fmla="*/ 1262855 h 1697870"/>
                <a:gd name="connsiteX2701" fmla="*/ 91052 w 1468118"/>
                <a:gd name="connsiteY2701" fmla="*/ 1327470 h 1697870"/>
                <a:gd name="connsiteX2702" fmla="*/ 92069 w 1468118"/>
                <a:gd name="connsiteY2702" fmla="*/ 1327839 h 1697870"/>
                <a:gd name="connsiteX2703" fmla="*/ 92254 w 1468118"/>
                <a:gd name="connsiteY2703" fmla="*/ 1327839 h 1697870"/>
                <a:gd name="connsiteX2704" fmla="*/ 121741 w 1468118"/>
                <a:gd name="connsiteY2704" fmla="*/ 1325436 h 1697870"/>
                <a:gd name="connsiteX2705" fmla="*/ 154927 w 1468118"/>
                <a:gd name="connsiteY2705" fmla="*/ 1319982 h 1697870"/>
                <a:gd name="connsiteX2706" fmla="*/ 155574 w 1468118"/>
                <a:gd name="connsiteY2706" fmla="*/ 1319982 h 1697870"/>
                <a:gd name="connsiteX2707" fmla="*/ 154742 w 1468118"/>
                <a:gd name="connsiteY2707" fmla="*/ 1322940 h 1697870"/>
                <a:gd name="connsiteX2708" fmla="*/ 131910 w 1468118"/>
                <a:gd name="connsiteY2708" fmla="*/ 1326268 h 1697870"/>
                <a:gd name="connsiteX2709" fmla="*/ 91976 w 1468118"/>
                <a:gd name="connsiteY2709" fmla="*/ 1328209 h 1697870"/>
                <a:gd name="connsiteX2710" fmla="*/ 90405 w 1468118"/>
                <a:gd name="connsiteY2710" fmla="*/ 1330150 h 1697870"/>
                <a:gd name="connsiteX2711" fmla="*/ 92161 w 1468118"/>
                <a:gd name="connsiteY2711" fmla="*/ 1331722 h 1697870"/>
                <a:gd name="connsiteX2712" fmla="*/ 92346 w 1468118"/>
                <a:gd name="connsiteY2712" fmla="*/ 1331722 h 1697870"/>
                <a:gd name="connsiteX2713" fmla="*/ 99464 w 1468118"/>
                <a:gd name="connsiteY2713" fmla="*/ 1331352 h 1697870"/>
                <a:gd name="connsiteX2714" fmla="*/ 92254 w 1468118"/>
                <a:gd name="connsiteY2714" fmla="*/ 1440892 h 1697870"/>
                <a:gd name="connsiteX2715" fmla="*/ 88741 w 1468118"/>
                <a:gd name="connsiteY2715" fmla="*/ 1456329 h 1697870"/>
                <a:gd name="connsiteX2716" fmla="*/ 90127 w 1468118"/>
                <a:gd name="connsiteY2716" fmla="*/ 1458455 h 1697870"/>
                <a:gd name="connsiteX2717" fmla="*/ 90497 w 1468118"/>
                <a:gd name="connsiteY2717" fmla="*/ 1458455 h 1697870"/>
                <a:gd name="connsiteX2718" fmla="*/ 92254 w 1468118"/>
                <a:gd name="connsiteY2718" fmla="*/ 1457068 h 1697870"/>
                <a:gd name="connsiteX2719" fmla="*/ 95766 w 1468118"/>
                <a:gd name="connsiteY2719" fmla="*/ 1441539 h 1697870"/>
                <a:gd name="connsiteX2720" fmla="*/ 95766 w 1468118"/>
                <a:gd name="connsiteY2720" fmla="*/ 1441261 h 1697870"/>
                <a:gd name="connsiteX2721" fmla="*/ 102976 w 1468118"/>
                <a:gd name="connsiteY2721" fmla="*/ 1331167 h 1697870"/>
                <a:gd name="connsiteX2722" fmla="*/ 132095 w 1468118"/>
                <a:gd name="connsiteY2722" fmla="*/ 1329873 h 1697870"/>
                <a:gd name="connsiteX2723" fmla="*/ 132279 w 1468118"/>
                <a:gd name="connsiteY2723" fmla="*/ 1329873 h 1697870"/>
                <a:gd name="connsiteX2724" fmla="*/ 153540 w 1468118"/>
                <a:gd name="connsiteY2724" fmla="*/ 1326730 h 1697870"/>
                <a:gd name="connsiteX2725" fmla="*/ 119246 w 1468118"/>
                <a:gd name="connsiteY2725" fmla="*/ 1442740 h 1697870"/>
                <a:gd name="connsiteX2726" fmla="*/ 120262 w 1468118"/>
                <a:gd name="connsiteY2726" fmla="*/ 1444866 h 1697870"/>
                <a:gd name="connsiteX2727" fmla="*/ 122481 w 1468118"/>
                <a:gd name="connsiteY2727" fmla="*/ 1444127 h 1697870"/>
                <a:gd name="connsiteX2728" fmla="*/ 193566 w 1468118"/>
                <a:gd name="connsiteY2728" fmla="*/ 1323032 h 1697870"/>
                <a:gd name="connsiteX2729" fmla="*/ 225642 w 1468118"/>
                <a:gd name="connsiteY2729" fmla="*/ 1320814 h 1697870"/>
                <a:gd name="connsiteX2730" fmla="*/ 210113 w 1468118"/>
                <a:gd name="connsiteY2730" fmla="*/ 1452724 h 1697870"/>
                <a:gd name="connsiteX2731" fmla="*/ 211499 w 1468118"/>
                <a:gd name="connsiteY2731" fmla="*/ 1454665 h 1697870"/>
                <a:gd name="connsiteX2732" fmla="*/ 213533 w 1468118"/>
                <a:gd name="connsiteY2732" fmla="*/ 1453463 h 1697870"/>
                <a:gd name="connsiteX2733" fmla="*/ 239878 w 1468118"/>
                <a:gd name="connsiteY2733" fmla="*/ 1365739 h 1697870"/>
                <a:gd name="connsiteX2734" fmla="*/ 253559 w 1468118"/>
                <a:gd name="connsiteY2734" fmla="*/ 1365739 h 1697870"/>
                <a:gd name="connsiteX2735" fmla="*/ 248290 w 1468118"/>
                <a:gd name="connsiteY2735" fmla="*/ 1422311 h 1697870"/>
                <a:gd name="connsiteX2736" fmla="*/ 240432 w 1468118"/>
                <a:gd name="connsiteY2736" fmla="*/ 1424807 h 1697870"/>
                <a:gd name="connsiteX2737" fmla="*/ 240432 w 1468118"/>
                <a:gd name="connsiteY2737" fmla="*/ 1424807 h 1697870"/>
                <a:gd name="connsiteX2738" fmla="*/ 240248 w 1468118"/>
                <a:gd name="connsiteY2738" fmla="*/ 1424807 h 1697870"/>
                <a:gd name="connsiteX2739" fmla="*/ 240155 w 1468118"/>
                <a:gd name="connsiteY2739" fmla="*/ 1424807 h 1697870"/>
                <a:gd name="connsiteX2740" fmla="*/ 239970 w 1468118"/>
                <a:gd name="connsiteY2740" fmla="*/ 1424900 h 1697870"/>
                <a:gd name="connsiteX2741" fmla="*/ 239878 w 1468118"/>
                <a:gd name="connsiteY2741" fmla="*/ 1424900 h 1697870"/>
                <a:gd name="connsiteX2742" fmla="*/ 239785 w 1468118"/>
                <a:gd name="connsiteY2742" fmla="*/ 1424992 h 1697870"/>
                <a:gd name="connsiteX2743" fmla="*/ 239693 w 1468118"/>
                <a:gd name="connsiteY2743" fmla="*/ 1425085 h 1697870"/>
                <a:gd name="connsiteX2744" fmla="*/ 239600 w 1468118"/>
                <a:gd name="connsiteY2744" fmla="*/ 1425269 h 1697870"/>
                <a:gd name="connsiteX2745" fmla="*/ 239600 w 1468118"/>
                <a:gd name="connsiteY2745" fmla="*/ 1425362 h 1697870"/>
                <a:gd name="connsiteX2746" fmla="*/ 239600 w 1468118"/>
                <a:gd name="connsiteY2746" fmla="*/ 1425547 h 1697870"/>
                <a:gd name="connsiteX2747" fmla="*/ 239600 w 1468118"/>
                <a:gd name="connsiteY2747" fmla="*/ 1425732 h 1697870"/>
                <a:gd name="connsiteX2748" fmla="*/ 239600 w 1468118"/>
                <a:gd name="connsiteY2748" fmla="*/ 1425732 h 1697870"/>
                <a:gd name="connsiteX2749" fmla="*/ 223054 w 1468118"/>
                <a:gd name="connsiteY2749" fmla="*/ 1486279 h 1697870"/>
                <a:gd name="connsiteX2750" fmla="*/ 224163 w 1468118"/>
                <a:gd name="connsiteY2750" fmla="*/ 1488405 h 1697870"/>
                <a:gd name="connsiteX2751" fmla="*/ 240710 w 1468118"/>
                <a:gd name="connsiteY2751" fmla="*/ 1494229 h 1697870"/>
                <a:gd name="connsiteX2752" fmla="*/ 240802 w 1468118"/>
                <a:gd name="connsiteY2752" fmla="*/ 1494229 h 1697870"/>
                <a:gd name="connsiteX2753" fmla="*/ 240895 w 1468118"/>
                <a:gd name="connsiteY2753" fmla="*/ 1494229 h 1697870"/>
                <a:gd name="connsiteX2754" fmla="*/ 241264 w 1468118"/>
                <a:gd name="connsiteY2754" fmla="*/ 1494229 h 1697870"/>
                <a:gd name="connsiteX2755" fmla="*/ 241264 w 1468118"/>
                <a:gd name="connsiteY2755" fmla="*/ 1494229 h 1697870"/>
                <a:gd name="connsiteX2756" fmla="*/ 241449 w 1468118"/>
                <a:gd name="connsiteY2756" fmla="*/ 1494229 h 1697870"/>
                <a:gd name="connsiteX2757" fmla="*/ 262803 w 1468118"/>
                <a:gd name="connsiteY2757" fmla="*/ 1492102 h 1697870"/>
                <a:gd name="connsiteX2758" fmla="*/ 261323 w 1468118"/>
                <a:gd name="connsiteY2758" fmla="*/ 1497926 h 1697870"/>
                <a:gd name="connsiteX2759" fmla="*/ 262525 w 1468118"/>
                <a:gd name="connsiteY2759" fmla="*/ 1500052 h 1697870"/>
                <a:gd name="connsiteX2760" fmla="*/ 287576 w 1468118"/>
                <a:gd name="connsiteY2760" fmla="*/ 1508372 h 1697870"/>
                <a:gd name="connsiteX2761" fmla="*/ 287668 w 1468118"/>
                <a:gd name="connsiteY2761" fmla="*/ 1508372 h 1697870"/>
                <a:gd name="connsiteX2762" fmla="*/ 287761 w 1468118"/>
                <a:gd name="connsiteY2762" fmla="*/ 1508372 h 1697870"/>
                <a:gd name="connsiteX2763" fmla="*/ 288131 w 1468118"/>
                <a:gd name="connsiteY2763" fmla="*/ 1508372 h 1697870"/>
                <a:gd name="connsiteX2764" fmla="*/ 314845 w 1468118"/>
                <a:gd name="connsiteY2764" fmla="*/ 1508372 h 1697870"/>
                <a:gd name="connsiteX2765" fmla="*/ 313921 w 1468118"/>
                <a:gd name="connsiteY2765" fmla="*/ 1512254 h 1697870"/>
                <a:gd name="connsiteX2766" fmla="*/ 314013 w 1468118"/>
                <a:gd name="connsiteY2766" fmla="*/ 1514010 h 1697870"/>
                <a:gd name="connsiteX2767" fmla="*/ 331484 w 1468118"/>
                <a:gd name="connsiteY2767" fmla="*/ 1519279 h 1697870"/>
                <a:gd name="connsiteX2768" fmla="*/ 346829 w 1468118"/>
                <a:gd name="connsiteY2768" fmla="*/ 1522052 h 1697870"/>
                <a:gd name="connsiteX2769" fmla="*/ 347106 w 1468118"/>
                <a:gd name="connsiteY2769" fmla="*/ 1522052 h 1697870"/>
                <a:gd name="connsiteX2770" fmla="*/ 347106 w 1468118"/>
                <a:gd name="connsiteY2770" fmla="*/ 1522052 h 1697870"/>
                <a:gd name="connsiteX2771" fmla="*/ 347106 w 1468118"/>
                <a:gd name="connsiteY2771" fmla="*/ 1522052 h 1697870"/>
                <a:gd name="connsiteX2772" fmla="*/ 347106 w 1468118"/>
                <a:gd name="connsiteY2772" fmla="*/ 1522052 h 1697870"/>
                <a:gd name="connsiteX2773" fmla="*/ 387779 w 1468118"/>
                <a:gd name="connsiteY2773" fmla="*/ 1520111 h 1697870"/>
                <a:gd name="connsiteX2774" fmla="*/ 385283 w 1468118"/>
                <a:gd name="connsiteY2774" fmla="*/ 1535364 h 1697870"/>
                <a:gd name="connsiteX2775" fmla="*/ 386578 w 1468118"/>
                <a:gd name="connsiteY2775" fmla="*/ 1537397 h 1697870"/>
                <a:gd name="connsiteX2776" fmla="*/ 434738 w 1468118"/>
                <a:gd name="connsiteY2776" fmla="*/ 1549599 h 1697870"/>
                <a:gd name="connsiteX2777" fmla="*/ 435200 w 1468118"/>
                <a:gd name="connsiteY2777" fmla="*/ 1549599 h 1697870"/>
                <a:gd name="connsiteX2778" fmla="*/ 431872 w 1468118"/>
                <a:gd name="connsiteY2778" fmla="*/ 1574373 h 1697870"/>
                <a:gd name="connsiteX2779" fmla="*/ 432797 w 1468118"/>
                <a:gd name="connsiteY2779" fmla="*/ 1576221 h 1697870"/>
                <a:gd name="connsiteX2780" fmla="*/ 436032 w 1468118"/>
                <a:gd name="connsiteY2780" fmla="*/ 1577885 h 1697870"/>
                <a:gd name="connsiteX2781" fmla="*/ 436494 w 1468118"/>
                <a:gd name="connsiteY2781" fmla="*/ 1578070 h 1697870"/>
                <a:gd name="connsiteX2782" fmla="*/ 431133 w 1468118"/>
                <a:gd name="connsiteY2782" fmla="*/ 1578902 h 1697870"/>
                <a:gd name="connsiteX2783" fmla="*/ 424385 w 1468118"/>
                <a:gd name="connsiteY2783" fmla="*/ 1574742 h 1697870"/>
                <a:gd name="connsiteX2784" fmla="*/ 422721 w 1468118"/>
                <a:gd name="connsiteY2784" fmla="*/ 1574650 h 1697870"/>
                <a:gd name="connsiteX2785" fmla="*/ 421704 w 1468118"/>
                <a:gd name="connsiteY2785" fmla="*/ 1575944 h 1697870"/>
                <a:gd name="connsiteX2786" fmla="*/ 420133 w 1468118"/>
                <a:gd name="connsiteY2786" fmla="*/ 1584079 h 1697870"/>
                <a:gd name="connsiteX2787" fmla="*/ 421334 w 1468118"/>
                <a:gd name="connsiteY2787" fmla="*/ 1586112 h 1697870"/>
                <a:gd name="connsiteX2788" fmla="*/ 430209 w 1468118"/>
                <a:gd name="connsiteY2788" fmla="*/ 1588978 h 1697870"/>
                <a:gd name="connsiteX2789" fmla="*/ 431040 w 1468118"/>
                <a:gd name="connsiteY2789" fmla="*/ 1588978 h 1697870"/>
                <a:gd name="connsiteX2790" fmla="*/ 529672 w 1468118"/>
                <a:gd name="connsiteY2790" fmla="*/ 1574373 h 1697870"/>
                <a:gd name="connsiteX2791" fmla="*/ 531151 w 1468118"/>
                <a:gd name="connsiteY2791" fmla="*/ 1572709 h 1697870"/>
                <a:gd name="connsiteX2792" fmla="*/ 531429 w 1468118"/>
                <a:gd name="connsiteY2792" fmla="*/ 1569011 h 1697870"/>
                <a:gd name="connsiteX2793" fmla="*/ 545294 w 1468118"/>
                <a:gd name="connsiteY2793" fmla="*/ 1574003 h 1697870"/>
                <a:gd name="connsiteX2794" fmla="*/ 424200 w 1468118"/>
                <a:gd name="connsiteY2794" fmla="*/ 1593138 h 1697870"/>
                <a:gd name="connsiteX2795" fmla="*/ 401830 w 1468118"/>
                <a:gd name="connsiteY2795" fmla="*/ 1582322 h 1697870"/>
                <a:gd name="connsiteX2796" fmla="*/ 399611 w 1468118"/>
                <a:gd name="connsiteY2796" fmla="*/ 1583432 h 1697870"/>
                <a:gd name="connsiteX2797" fmla="*/ 394342 w 1468118"/>
                <a:gd name="connsiteY2797" fmla="*/ 1598591 h 1697870"/>
                <a:gd name="connsiteX2798" fmla="*/ 395452 w 1468118"/>
                <a:gd name="connsiteY2798" fmla="*/ 1600902 h 1697870"/>
                <a:gd name="connsiteX2799" fmla="*/ 422444 w 1468118"/>
                <a:gd name="connsiteY2799" fmla="*/ 1610886 h 1697870"/>
                <a:gd name="connsiteX2800" fmla="*/ 423091 w 1468118"/>
                <a:gd name="connsiteY2800" fmla="*/ 1610978 h 1697870"/>
                <a:gd name="connsiteX2801" fmla="*/ 423368 w 1468118"/>
                <a:gd name="connsiteY2801" fmla="*/ 1610978 h 1697870"/>
                <a:gd name="connsiteX2802" fmla="*/ 552874 w 1468118"/>
                <a:gd name="connsiteY2802" fmla="*/ 1590364 h 1697870"/>
                <a:gd name="connsiteX2803" fmla="*/ 554353 w 1468118"/>
                <a:gd name="connsiteY2803" fmla="*/ 1588701 h 1697870"/>
                <a:gd name="connsiteX2804" fmla="*/ 554908 w 1468118"/>
                <a:gd name="connsiteY2804" fmla="*/ 1574927 h 1697870"/>
                <a:gd name="connsiteX2805" fmla="*/ 553337 w 1468118"/>
                <a:gd name="connsiteY2805" fmla="*/ 1573079 h 1697870"/>
                <a:gd name="connsiteX2806" fmla="*/ 553152 w 1468118"/>
                <a:gd name="connsiteY2806" fmla="*/ 1573079 h 1697870"/>
                <a:gd name="connsiteX2807" fmla="*/ 530504 w 1468118"/>
                <a:gd name="connsiteY2807" fmla="*/ 1564944 h 1697870"/>
                <a:gd name="connsiteX2808" fmla="*/ 528933 w 1468118"/>
                <a:gd name="connsiteY2808" fmla="*/ 1565129 h 1697870"/>
                <a:gd name="connsiteX2809" fmla="*/ 528101 w 1468118"/>
                <a:gd name="connsiteY2809" fmla="*/ 1566515 h 1697870"/>
                <a:gd name="connsiteX2810" fmla="*/ 527824 w 1468118"/>
                <a:gd name="connsiteY2810" fmla="*/ 1571137 h 1697870"/>
                <a:gd name="connsiteX2811" fmla="*/ 430948 w 1468118"/>
                <a:gd name="connsiteY2811" fmla="*/ 1585465 h 1697870"/>
                <a:gd name="connsiteX2812" fmla="*/ 423923 w 1468118"/>
                <a:gd name="connsiteY2812" fmla="*/ 1583247 h 1697870"/>
                <a:gd name="connsiteX2813" fmla="*/ 424755 w 1468118"/>
                <a:gd name="connsiteY2813" fmla="*/ 1579179 h 1697870"/>
                <a:gd name="connsiteX2814" fmla="*/ 429839 w 1468118"/>
                <a:gd name="connsiteY2814" fmla="*/ 1582322 h 1697870"/>
                <a:gd name="connsiteX2815" fmla="*/ 431040 w 1468118"/>
                <a:gd name="connsiteY2815" fmla="*/ 1582600 h 1697870"/>
                <a:gd name="connsiteX2816" fmla="*/ 522832 w 1468118"/>
                <a:gd name="connsiteY2816" fmla="*/ 1568364 h 1697870"/>
                <a:gd name="connsiteX2817" fmla="*/ 524126 w 1468118"/>
                <a:gd name="connsiteY2817" fmla="*/ 1567532 h 1697870"/>
                <a:gd name="connsiteX2818" fmla="*/ 524311 w 1468118"/>
                <a:gd name="connsiteY2818" fmla="*/ 1566053 h 1697870"/>
                <a:gd name="connsiteX2819" fmla="*/ 522462 w 1468118"/>
                <a:gd name="connsiteY2819" fmla="*/ 1560784 h 1697870"/>
                <a:gd name="connsiteX2820" fmla="*/ 523941 w 1468118"/>
                <a:gd name="connsiteY2820" fmla="*/ 1545624 h 1697870"/>
                <a:gd name="connsiteX2821" fmla="*/ 539933 w 1468118"/>
                <a:gd name="connsiteY2821" fmla="*/ 1540355 h 1697870"/>
                <a:gd name="connsiteX2822" fmla="*/ 541135 w 1468118"/>
                <a:gd name="connsiteY2822" fmla="*/ 1538784 h 1697870"/>
                <a:gd name="connsiteX2823" fmla="*/ 548252 w 1468118"/>
                <a:gd name="connsiteY2823" fmla="*/ 1441354 h 1697870"/>
                <a:gd name="connsiteX2824" fmla="*/ 607321 w 1468118"/>
                <a:gd name="connsiteY2824" fmla="*/ 1348268 h 1697870"/>
                <a:gd name="connsiteX2825" fmla="*/ 703641 w 1468118"/>
                <a:gd name="connsiteY2825" fmla="*/ 1344663 h 1697870"/>
                <a:gd name="connsiteX2826" fmla="*/ 750970 w 1468118"/>
                <a:gd name="connsiteY2826" fmla="*/ 1423051 h 1697870"/>
                <a:gd name="connsiteX2827" fmla="*/ 750970 w 1468118"/>
                <a:gd name="connsiteY2827" fmla="*/ 1493581 h 1697870"/>
                <a:gd name="connsiteX2828" fmla="*/ 752541 w 1468118"/>
                <a:gd name="connsiteY2828" fmla="*/ 1495338 h 1697870"/>
                <a:gd name="connsiteX2829" fmla="*/ 776760 w 1468118"/>
                <a:gd name="connsiteY2829" fmla="*/ 1498758 h 1697870"/>
                <a:gd name="connsiteX2830" fmla="*/ 731558 w 1468118"/>
                <a:gd name="connsiteY2830" fmla="*/ 1503380 h 1697870"/>
                <a:gd name="connsiteX2831" fmla="*/ 729617 w 1468118"/>
                <a:gd name="connsiteY2831" fmla="*/ 1431648 h 1697870"/>
                <a:gd name="connsiteX2832" fmla="*/ 729617 w 1468118"/>
                <a:gd name="connsiteY2832" fmla="*/ 1431648 h 1697870"/>
                <a:gd name="connsiteX2833" fmla="*/ 729617 w 1468118"/>
                <a:gd name="connsiteY2833" fmla="*/ 1431463 h 1697870"/>
                <a:gd name="connsiteX2834" fmla="*/ 729617 w 1468118"/>
                <a:gd name="connsiteY2834" fmla="*/ 1431278 h 1697870"/>
                <a:gd name="connsiteX2835" fmla="*/ 729617 w 1468118"/>
                <a:gd name="connsiteY2835" fmla="*/ 1431093 h 1697870"/>
                <a:gd name="connsiteX2836" fmla="*/ 729617 w 1468118"/>
                <a:gd name="connsiteY2836" fmla="*/ 1430908 h 1697870"/>
                <a:gd name="connsiteX2837" fmla="*/ 729524 w 1468118"/>
                <a:gd name="connsiteY2837" fmla="*/ 1430723 h 1697870"/>
                <a:gd name="connsiteX2838" fmla="*/ 729524 w 1468118"/>
                <a:gd name="connsiteY2838" fmla="*/ 1430631 h 1697870"/>
                <a:gd name="connsiteX2839" fmla="*/ 729339 w 1468118"/>
                <a:gd name="connsiteY2839" fmla="*/ 1430446 h 1697870"/>
                <a:gd name="connsiteX2840" fmla="*/ 729339 w 1468118"/>
                <a:gd name="connsiteY2840" fmla="*/ 1430446 h 1697870"/>
                <a:gd name="connsiteX2841" fmla="*/ 729339 w 1468118"/>
                <a:gd name="connsiteY2841" fmla="*/ 1430446 h 1697870"/>
                <a:gd name="connsiteX2842" fmla="*/ 729154 w 1468118"/>
                <a:gd name="connsiteY2842" fmla="*/ 1430354 h 1697870"/>
                <a:gd name="connsiteX2843" fmla="*/ 729062 w 1468118"/>
                <a:gd name="connsiteY2843" fmla="*/ 1430354 h 1697870"/>
                <a:gd name="connsiteX2844" fmla="*/ 728877 w 1468118"/>
                <a:gd name="connsiteY2844" fmla="*/ 1430354 h 1697870"/>
                <a:gd name="connsiteX2845" fmla="*/ 728692 w 1468118"/>
                <a:gd name="connsiteY2845" fmla="*/ 1430354 h 1697870"/>
                <a:gd name="connsiteX2846" fmla="*/ 728600 w 1468118"/>
                <a:gd name="connsiteY2846" fmla="*/ 1430354 h 1697870"/>
                <a:gd name="connsiteX2847" fmla="*/ 728322 w 1468118"/>
                <a:gd name="connsiteY2847" fmla="*/ 1430354 h 1697870"/>
                <a:gd name="connsiteX2848" fmla="*/ 728322 w 1468118"/>
                <a:gd name="connsiteY2848" fmla="*/ 1430354 h 1697870"/>
                <a:gd name="connsiteX2849" fmla="*/ 652246 w 1468118"/>
                <a:gd name="connsiteY2849" fmla="*/ 1422034 h 1697870"/>
                <a:gd name="connsiteX2850" fmla="*/ 571177 w 1468118"/>
                <a:gd name="connsiteY2850" fmla="*/ 1426471 h 1697870"/>
                <a:gd name="connsiteX2851" fmla="*/ 571177 w 1468118"/>
                <a:gd name="connsiteY2851" fmla="*/ 1426471 h 1697870"/>
                <a:gd name="connsiteX2852" fmla="*/ 570992 w 1468118"/>
                <a:gd name="connsiteY2852" fmla="*/ 1426471 h 1697870"/>
                <a:gd name="connsiteX2853" fmla="*/ 570807 w 1468118"/>
                <a:gd name="connsiteY2853" fmla="*/ 1426471 h 1697870"/>
                <a:gd name="connsiteX2854" fmla="*/ 570715 w 1468118"/>
                <a:gd name="connsiteY2854" fmla="*/ 1426471 h 1697870"/>
                <a:gd name="connsiteX2855" fmla="*/ 570530 w 1468118"/>
                <a:gd name="connsiteY2855" fmla="*/ 1426471 h 1697870"/>
                <a:gd name="connsiteX2856" fmla="*/ 570438 w 1468118"/>
                <a:gd name="connsiteY2856" fmla="*/ 1426471 h 1697870"/>
                <a:gd name="connsiteX2857" fmla="*/ 570253 w 1468118"/>
                <a:gd name="connsiteY2857" fmla="*/ 1426564 h 1697870"/>
                <a:gd name="connsiteX2858" fmla="*/ 570253 w 1468118"/>
                <a:gd name="connsiteY2858" fmla="*/ 1426564 h 1697870"/>
                <a:gd name="connsiteX2859" fmla="*/ 570253 w 1468118"/>
                <a:gd name="connsiteY2859" fmla="*/ 1426564 h 1697870"/>
                <a:gd name="connsiteX2860" fmla="*/ 570068 w 1468118"/>
                <a:gd name="connsiteY2860" fmla="*/ 1426748 h 1697870"/>
                <a:gd name="connsiteX2861" fmla="*/ 570068 w 1468118"/>
                <a:gd name="connsiteY2861" fmla="*/ 1426841 h 1697870"/>
                <a:gd name="connsiteX2862" fmla="*/ 569975 w 1468118"/>
                <a:gd name="connsiteY2862" fmla="*/ 1427026 h 1697870"/>
                <a:gd name="connsiteX2863" fmla="*/ 569975 w 1468118"/>
                <a:gd name="connsiteY2863" fmla="*/ 1427211 h 1697870"/>
                <a:gd name="connsiteX2864" fmla="*/ 569975 w 1468118"/>
                <a:gd name="connsiteY2864" fmla="*/ 1427396 h 1697870"/>
                <a:gd name="connsiteX2865" fmla="*/ 569975 w 1468118"/>
                <a:gd name="connsiteY2865" fmla="*/ 1427580 h 1697870"/>
                <a:gd name="connsiteX2866" fmla="*/ 569975 w 1468118"/>
                <a:gd name="connsiteY2866" fmla="*/ 1427765 h 1697870"/>
                <a:gd name="connsiteX2867" fmla="*/ 569975 w 1468118"/>
                <a:gd name="connsiteY2867" fmla="*/ 1427858 h 1697870"/>
                <a:gd name="connsiteX2868" fmla="*/ 569698 w 1468118"/>
                <a:gd name="connsiteY2868" fmla="*/ 1472783 h 1697870"/>
                <a:gd name="connsiteX2869" fmla="*/ 569698 w 1468118"/>
                <a:gd name="connsiteY2869" fmla="*/ 1503842 h 1697870"/>
                <a:gd name="connsiteX2870" fmla="*/ 570530 w 1468118"/>
                <a:gd name="connsiteY2870" fmla="*/ 1519557 h 1697870"/>
                <a:gd name="connsiteX2871" fmla="*/ 571824 w 1468118"/>
                <a:gd name="connsiteY2871" fmla="*/ 1520111 h 1697870"/>
                <a:gd name="connsiteX2872" fmla="*/ 644481 w 1468118"/>
                <a:gd name="connsiteY2872" fmla="*/ 1520111 h 1697870"/>
                <a:gd name="connsiteX2873" fmla="*/ 644758 w 1468118"/>
                <a:gd name="connsiteY2873" fmla="*/ 1520111 h 1697870"/>
                <a:gd name="connsiteX2874" fmla="*/ 727768 w 1468118"/>
                <a:gd name="connsiteY2874" fmla="*/ 1507540 h 1697870"/>
                <a:gd name="connsiteX2875" fmla="*/ 731281 w 1468118"/>
                <a:gd name="connsiteY2875" fmla="*/ 1518817 h 1697870"/>
                <a:gd name="connsiteX2876" fmla="*/ 732482 w 1468118"/>
                <a:gd name="connsiteY2876" fmla="*/ 1520019 h 1697870"/>
                <a:gd name="connsiteX2877" fmla="*/ 781567 w 1468118"/>
                <a:gd name="connsiteY2877" fmla="*/ 1534624 h 1697870"/>
                <a:gd name="connsiteX2878" fmla="*/ 781844 w 1468118"/>
                <a:gd name="connsiteY2878" fmla="*/ 1534624 h 1697870"/>
                <a:gd name="connsiteX2879" fmla="*/ 984562 w 1468118"/>
                <a:gd name="connsiteY2879" fmla="*/ 1562356 h 1697870"/>
                <a:gd name="connsiteX2880" fmla="*/ 697725 w 1468118"/>
                <a:gd name="connsiteY2880" fmla="*/ 1612365 h 1697870"/>
                <a:gd name="connsiteX2881" fmla="*/ 424570 w 1468118"/>
                <a:gd name="connsiteY2881" fmla="*/ 1620962 h 1697870"/>
                <a:gd name="connsiteX2882" fmla="*/ 314291 w 1468118"/>
                <a:gd name="connsiteY2882" fmla="*/ 1603491 h 1697870"/>
                <a:gd name="connsiteX2883" fmla="*/ 251525 w 1468118"/>
                <a:gd name="connsiteY2883" fmla="*/ 1575944 h 1697870"/>
                <a:gd name="connsiteX2884" fmla="*/ 37530 w 1468118"/>
                <a:gd name="connsiteY2884" fmla="*/ 1453278 h 1697870"/>
                <a:gd name="connsiteX2885" fmla="*/ 36606 w 1468118"/>
                <a:gd name="connsiteY2885" fmla="*/ 1453001 h 1697870"/>
                <a:gd name="connsiteX2886" fmla="*/ 18580 w 1468118"/>
                <a:gd name="connsiteY2886" fmla="*/ 1453001 h 1697870"/>
                <a:gd name="connsiteX2887" fmla="*/ 92254 w 1468118"/>
                <a:gd name="connsiteY2887" fmla="*/ 1327007 h 1697870"/>
                <a:gd name="connsiteX2888" fmla="*/ 551118 w 1468118"/>
                <a:gd name="connsiteY2888" fmla="*/ 1577146 h 1697870"/>
                <a:gd name="connsiteX2889" fmla="*/ 550656 w 1468118"/>
                <a:gd name="connsiteY2889" fmla="*/ 1587499 h 1697870"/>
                <a:gd name="connsiteX2890" fmla="*/ 422998 w 1468118"/>
                <a:gd name="connsiteY2890" fmla="*/ 1607743 h 1697870"/>
                <a:gd name="connsiteX2891" fmla="*/ 398132 w 1468118"/>
                <a:gd name="connsiteY2891" fmla="*/ 1598499 h 1697870"/>
                <a:gd name="connsiteX2892" fmla="*/ 402200 w 1468118"/>
                <a:gd name="connsiteY2892" fmla="*/ 1586852 h 1697870"/>
                <a:gd name="connsiteX2893" fmla="*/ 422998 w 1468118"/>
                <a:gd name="connsiteY2893" fmla="*/ 1597020 h 1697870"/>
                <a:gd name="connsiteX2894" fmla="*/ 424015 w 1468118"/>
                <a:gd name="connsiteY2894" fmla="*/ 1597205 h 1697870"/>
                <a:gd name="connsiteX2895" fmla="*/ 551026 w 1468118"/>
                <a:gd name="connsiteY2895" fmla="*/ 1577146 h 1697870"/>
                <a:gd name="connsiteX2896" fmla="*/ 572471 w 1468118"/>
                <a:gd name="connsiteY2896" fmla="*/ 1430261 h 1697870"/>
                <a:gd name="connsiteX2897" fmla="*/ 641615 w 1468118"/>
                <a:gd name="connsiteY2897" fmla="*/ 1440522 h 1697870"/>
                <a:gd name="connsiteX2898" fmla="*/ 641615 w 1468118"/>
                <a:gd name="connsiteY2898" fmla="*/ 1516784 h 1697870"/>
                <a:gd name="connsiteX2899" fmla="*/ 572286 w 1468118"/>
                <a:gd name="connsiteY2899" fmla="*/ 1516784 h 1697870"/>
                <a:gd name="connsiteX2900" fmla="*/ 572471 w 1468118"/>
                <a:gd name="connsiteY2900" fmla="*/ 1430169 h 1697870"/>
                <a:gd name="connsiteX2901" fmla="*/ 588556 w 1468118"/>
                <a:gd name="connsiteY2901" fmla="*/ 1428967 h 1697870"/>
                <a:gd name="connsiteX2902" fmla="*/ 651968 w 1468118"/>
                <a:gd name="connsiteY2902" fmla="*/ 1425454 h 1697870"/>
                <a:gd name="connsiteX2903" fmla="*/ 709188 w 1468118"/>
                <a:gd name="connsiteY2903" fmla="*/ 1431740 h 1697870"/>
                <a:gd name="connsiteX2904" fmla="*/ 643464 w 1468118"/>
                <a:gd name="connsiteY2904" fmla="*/ 1437101 h 1697870"/>
                <a:gd name="connsiteX2905" fmla="*/ 588556 w 1468118"/>
                <a:gd name="connsiteY2905" fmla="*/ 1428967 h 1697870"/>
                <a:gd name="connsiteX2906" fmla="*/ 651968 w 1468118"/>
                <a:gd name="connsiteY2906" fmla="*/ 1425454 h 1697870"/>
                <a:gd name="connsiteX2907" fmla="*/ 652153 w 1468118"/>
                <a:gd name="connsiteY2907" fmla="*/ 1425454 h 1697870"/>
                <a:gd name="connsiteX2908" fmla="*/ 651968 w 1468118"/>
                <a:gd name="connsiteY2908" fmla="*/ 1425454 h 1697870"/>
                <a:gd name="connsiteX2909" fmla="*/ 645128 w 1468118"/>
                <a:gd name="connsiteY2909" fmla="*/ 1440522 h 1697870"/>
                <a:gd name="connsiteX2910" fmla="*/ 725734 w 1468118"/>
                <a:gd name="connsiteY2910" fmla="*/ 1433866 h 1697870"/>
                <a:gd name="connsiteX2911" fmla="*/ 727675 w 1468118"/>
                <a:gd name="connsiteY2911" fmla="*/ 1503935 h 1697870"/>
                <a:gd name="connsiteX2912" fmla="*/ 645128 w 1468118"/>
                <a:gd name="connsiteY2912" fmla="*/ 1516414 h 1697870"/>
                <a:gd name="connsiteX2913" fmla="*/ 645128 w 1468118"/>
                <a:gd name="connsiteY2913" fmla="*/ 1440522 h 1697870"/>
                <a:gd name="connsiteX2914" fmla="*/ 9983 w 1468118"/>
                <a:gd name="connsiteY2914" fmla="*/ 1456883 h 1697870"/>
                <a:gd name="connsiteX2915" fmla="*/ 9983 w 1468118"/>
                <a:gd name="connsiteY2915" fmla="*/ 1459379 h 1697870"/>
                <a:gd name="connsiteX2916" fmla="*/ 9983 w 1468118"/>
                <a:gd name="connsiteY2916" fmla="*/ 1459934 h 1697870"/>
                <a:gd name="connsiteX2917" fmla="*/ 6193 w 1468118"/>
                <a:gd name="connsiteY2917" fmla="*/ 1456883 h 1697870"/>
                <a:gd name="connsiteX2918" fmla="*/ 9891 w 1468118"/>
                <a:gd name="connsiteY2918" fmla="*/ 1456883 h 1697870"/>
                <a:gd name="connsiteX2919" fmla="*/ 1068126 w 1468118"/>
                <a:gd name="connsiteY2919" fmla="*/ 1585835 h 1697870"/>
                <a:gd name="connsiteX2920" fmla="*/ 1068126 w 1468118"/>
                <a:gd name="connsiteY2920" fmla="*/ 1586390 h 1697870"/>
                <a:gd name="connsiteX2921" fmla="*/ 1068126 w 1468118"/>
                <a:gd name="connsiteY2921" fmla="*/ 1591659 h 1697870"/>
                <a:gd name="connsiteX2922" fmla="*/ 738583 w 1468118"/>
                <a:gd name="connsiteY2922" fmla="*/ 1676425 h 1697870"/>
                <a:gd name="connsiteX2923" fmla="*/ 557958 w 1468118"/>
                <a:gd name="connsiteY2923" fmla="*/ 1693064 h 1697870"/>
                <a:gd name="connsiteX2924" fmla="*/ 255962 w 1468118"/>
                <a:gd name="connsiteY2924" fmla="*/ 1662282 h 1697870"/>
                <a:gd name="connsiteX2925" fmla="*/ 155574 w 1468118"/>
                <a:gd name="connsiteY2925" fmla="*/ 1599424 h 1697870"/>
                <a:gd name="connsiteX2926" fmla="*/ 155389 w 1468118"/>
                <a:gd name="connsiteY2926" fmla="*/ 1599239 h 1697870"/>
                <a:gd name="connsiteX2927" fmla="*/ 3143 w 1468118"/>
                <a:gd name="connsiteY2927" fmla="*/ 1460489 h 1697870"/>
                <a:gd name="connsiteX2928" fmla="*/ 3143 w 1468118"/>
                <a:gd name="connsiteY2928" fmla="*/ 1458825 h 1697870"/>
                <a:gd name="connsiteX2929" fmla="*/ 214550 w 1468118"/>
                <a:gd name="connsiteY2929" fmla="*/ 1631130 h 1697870"/>
                <a:gd name="connsiteX2930" fmla="*/ 215012 w 1468118"/>
                <a:gd name="connsiteY2930" fmla="*/ 1631407 h 1697870"/>
                <a:gd name="connsiteX2931" fmla="*/ 262340 w 1468118"/>
                <a:gd name="connsiteY2931" fmla="*/ 1650912 h 1697870"/>
                <a:gd name="connsiteX2932" fmla="*/ 262433 w 1468118"/>
                <a:gd name="connsiteY2932" fmla="*/ 1650912 h 1697870"/>
                <a:gd name="connsiteX2933" fmla="*/ 430856 w 1468118"/>
                <a:gd name="connsiteY2933" fmla="*/ 1678458 h 1697870"/>
                <a:gd name="connsiteX2934" fmla="*/ 489462 w 1468118"/>
                <a:gd name="connsiteY2934" fmla="*/ 1679937 h 1697870"/>
                <a:gd name="connsiteX2935" fmla="*/ 601497 w 1468118"/>
                <a:gd name="connsiteY2935" fmla="*/ 1675408 h 1697870"/>
                <a:gd name="connsiteX2936" fmla="*/ 787021 w 1468118"/>
                <a:gd name="connsiteY2936" fmla="*/ 1651004 h 1697870"/>
                <a:gd name="connsiteX2937" fmla="*/ 1067664 w 1468118"/>
                <a:gd name="connsiteY2937" fmla="*/ 1586020 h 1697870"/>
                <a:gd name="connsiteX2938" fmla="*/ 1068219 w 1468118"/>
                <a:gd name="connsiteY2938" fmla="*/ 1585835 h 1697870"/>
                <a:gd name="connsiteX2939" fmla="*/ 1423922 w 1468118"/>
                <a:gd name="connsiteY2939" fmla="*/ 1495523 h 1697870"/>
                <a:gd name="connsiteX2940" fmla="*/ 1359862 w 1468118"/>
                <a:gd name="connsiteY2940" fmla="*/ 1511792 h 1697870"/>
                <a:gd name="connsiteX2941" fmla="*/ 1026991 w 1468118"/>
                <a:gd name="connsiteY2941" fmla="*/ 1486279 h 1697870"/>
                <a:gd name="connsiteX2942" fmla="*/ 1026621 w 1468118"/>
                <a:gd name="connsiteY2942" fmla="*/ 1486279 h 1697870"/>
                <a:gd name="connsiteX2943" fmla="*/ 906451 w 1468118"/>
                <a:gd name="connsiteY2943" fmla="*/ 1502918 h 1697870"/>
                <a:gd name="connsiteX2944" fmla="*/ 823904 w 1468118"/>
                <a:gd name="connsiteY2944" fmla="*/ 1514473 h 1697870"/>
                <a:gd name="connsiteX2945" fmla="*/ 796727 w 1468118"/>
                <a:gd name="connsiteY2945" fmla="*/ 1518355 h 1697870"/>
                <a:gd name="connsiteX2946" fmla="*/ 789055 w 1468118"/>
                <a:gd name="connsiteY2946" fmla="*/ 1519464 h 1697870"/>
                <a:gd name="connsiteX2947" fmla="*/ 787021 w 1468118"/>
                <a:gd name="connsiteY2947" fmla="*/ 1519741 h 1697870"/>
                <a:gd name="connsiteX2948" fmla="*/ 784802 w 1468118"/>
                <a:gd name="connsiteY2948" fmla="*/ 1521775 h 1697870"/>
                <a:gd name="connsiteX2949" fmla="*/ 786559 w 1468118"/>
                <a:gd name="connsiteY2949" fmla="*/ 1523439 h 1697870"/>
                <a:gd name="connsiteX2950" fmla="*/ 786559 w 1468118"/>
                <a:gd name="connsiteY2950" fmla="*/ 1523439 h 1697870"/>
                <a:gd name="connsiteX2951" fmla="*/ 1038176 w 1468118"/>
                <a:gd name="connsiteY2951" fmla="*/ 1561524 h 1697870"/>
                <a:gd name="connsiteX2952" fmla="*/ 1063412 w 1468118"/>
                <a:gd name="connsiteY2952" fmla="*/ 1583247 h 1697870"/>
                <a:gd name="connsiteX2953" fmla="*/ 786189 w 1468118"/>
                <a:gd name="connsiteY2953" fmla="*/ 1647491 h 1697870"/>
                <a:gd name="connsiteX2954" fmla="*/ 601127 w 1468118"/>
                <a:gd name="connsiteY2954" fmla="*/ 1671803 h 1697870"/>
                <a:gd name="connsiteX2955" fmla="*/ 263542 w 1468118"/>
                <a:gd name="connsiteY2955" fmla="*/ 1647491 h 1697870"/>
                <a:gd name="connsiteX2956" fmla="*/ 216583 w 1468118"/>
                <a:gd name="connsiteY2956" fmla="*/ 1628079 h 1697870"/>
                <a:gd name="connsiteX2957" fmla="*/ 11647 w 1468118"/>
                <a:gd name="connsiteY2957" fmla="*/ 1461043 h 1697870"/>
                <a:gd name="connsiteX2958" fmla="*/ 11832 w 1468118"/>
                <a:gd name="connsiteY2958" fmla="*/ 1461043 h 1697870"/>
                <a:gd name="connsiteX2959" fmla="*/ 13404 w 1468118"/>
                <a:gd name="connsiteY2959" fmla="*/ 1460119 h 1697870"/>
                <a:gd name="connsiteX2960" fmla="*/ 15437 w 1468118"/>
                <a:gd name="connsiteY2960" fmla="*/ 1456699 h 1697870"/>
                <a:gd name="connsiteX2961" fmla="*/ 35034 w 1468118"/>
                <a:gd name="connsiteY2961" fmla="*/ 1456699 h 1697870"/>
                <a:gd name="connsiteX2962" fmla="*/ 248752 w 1468118"/>
                <a:gd name="connsiteY2962" fmla="*/ 1579179 h 1697870"/>
                <a:gd name="connsiteX2963" fmla="*/ 248937 w 1468118"/>
                <a:gd name="connsiteY2963" fmla="*/ 1579179 h 1697870"/>
                <a:gd name="connsiteX2964" fmla="*/ 311887 w 1468118"/>
                <a:gd name="connsiteY2964" fmla="*/ 1606818 h 1697870"/>
                <a:gd name="connsiteX2965" fmla="*/ 312165 w 1468118"/>
                <a:gd name="connsiteY2965" fmla="*/ 1606818 h 1697870"/>
                <a:gd name="connsiteX2966" fmla="*/ 422998 w 1468118"/>
                <a:gd name="connsiteY2966" fmla="*/ 1624474 h 1697870"/>
                <a:gd name="connsiteX2967" fmla="*/ 697171 w 1468118"/>
                <a:gd name="connsiteY2967" fmla="*/ 1615785 h 1697870"/>
                <a:gd name="connsiteX2968" fmla="*/ 995377 w 1468118"/>
                <a:gd name="connsiteY2968" fmla="*/ 1563742 h 1697870"/>
                <a:gd name="connsiteX2969" fmla="*/ 996856 w 1468118"/>
                <a:gd name="connsiteY2969" fmla="*/ 1561986 h 1697870"/>
                <a:gd name="connsiteX2970" fmla="*/ 995285 w 1468118"/>
                <a:gd name="connsiteY2970" fmla="*/ 1560230 h 1697870"/>
                <a:gd name="connsiteX2971" fmla="*/ 781290 w 1468118"/>
                <a:gd name="connsiteY2971" fmla="*/ 1531019 h 1697870"/>
                <a:gd name="connsiteX2972" fmla="*/ 733314 w 1468118"/>
                <a:gd name="connsiteY2972" fmla="*/ 1516691 h 1697870"/>
                <a:gd name="connsiteX2973" fmla="*/ 730356 w 1468118"/>
                <a:gd name="connsiteY2973" fmla="*/ 1506985 h 1697870"/>
                <a:gd name="connsiteX2974" fmla="*/ 791273 w 1468118"/>
                <a:gd name="connsiteY2974" fmla="*/ 1500699 h 1697870"/>
                <a:gd name="connsiteX2975" fmla="*/ 812257 w 1468118"/>
                <a:gd name="connsiteY2975" fmla="*/ 1503657 h 1697870"/>
                <a:gd name="connsiteX2976" fmla="*/ 812534 w 1468118"/>
                <a:gd name="connsiteY2976" fmla="*/ 1503657 h 1697870"/>
                <a:gd name="connsiteX2977" fmla="*/ 812534 w 1468118"/>
                <a:gd name="connsiteY2977" fmla="*/ 1503657 h 1697870"/>
                <a:gd name="connsiteX2978" fmla="*/ 812719 w 1468118"/>
                <a:gd name="connsiteY2978" fmla="*/ 1503657 h 1697870"/>
                <a:gd name="connsiteX2979" fmla="*/ 878997 w 1468118"/>
                <a:gd name="connsiteY2979" fmla="*/ 1494691 h 1697870"/>
                <a:gd name="connsiteX2980" fmla="*/ 880569 w 1468118"/>
                <a:gd name="connsiteY2980" fmla="*/ 1492749 h 1697870"/>
                <a:gd name="connsiteX2981" fmla="*/ 880384 w 1468118"/>
                <a:gd name="connsiteY2981" fmla="*/ 1491455 h 1697870"/>
                <a:gd name="connsiteX2982" fmla="*/ 932889 w 1468118"/>
                <a:gd name="connsiteY2982" fmla="*/ 1486002 h 1697870"/>
                <a:gd name="connsiteX2983" fmla="*/ 941301 w 1468118"/>
                <a:gd name="connsiteY2983" fmla="*/ 1486556 h 1697870"/>
                <a:gd name="connsiteX2984" fmla="*/ 941393 w 1468118"/>
                <a:gd name="connsiteY2984" fmla="*/ 1486556 h 1697870"/>
                <a:gd name="connsiteX2985" fmla="*/ 941393 w 1468118"/>
                <a:gd name="connsiteY2985" fmla="*/ 1486556 h 1697870"/>
                <a:gd name="connsiteX2986" fmla="*/ 941393 w 1468118"/>
                <a:gd name="connsiteY2986" fmla="*/ 1486556 h 1697870"/>
                <a:gd name="connsiteX2987" fmla="*/ 941578 w 1468118"/>
                <a:gd name="connsiteY2987" fmla="*/ 1486556 h 1697870"/>
                <a:gd name="connsiteX2988" fmla="*/ 941578 w 1468118"/>
                <a:gd name="connsiteY2988" fmla="*/ 1486556 h 1697870"/>
                <a:gd name="connsiteX2989" fmla="*/ 941578 w 1468118"/>
                <a:gd name="connsiteY2989" fmla="*/ 1486556 h 1697870"/>
                <a:gd name="connsiteX2990" fmla="*/ 972083 w 1468118"/>
                <a:gd name="connsiteY2990" fmla="*/ 1481934 h 1697870"/>
                <a:gd name="connsiteX2991" fmla="*/ 1024033 w 1468118"/>
                <a:gd name="connsiteY2991" fmla="*/ 1476573 h 1697870"/>
                <a:gd name="connsiteX2992" fmla="*/ 1330467 w 1468118"/>
                <a:gd name="connsiteY2992" fmla="*/ 1491825 h 1697870"/>
                <a:gd name="connsiteX2993" fmla="*/ 1355055 w 1468118"/>
                <a:gd name="connsiteY2993" fmla="*/ 1503472 h 1697870"/>
                <a:gd name="connsiteX2994" fmla="*/ 1356257 w 1468118"/>
                <a:gd name="connsiteY2994" fmla="*/ 1503565 h 1697870"/>
                <a:gd name="connsiteX2995" fmla="*/ 1426603 w 1468118"/>
                <a:gd name="connsiteY2995" fmla="*/ 1486464 h 1697870"/>
                <a:gd name="connsiteX2996" fmla="*/ 1427897 w 1468118"/>
                <a:gd name="connsiteY2996" fmla="*/ 1484338 h 1697870"/>
                <a:gd name="connsiteX2997" fmla="*/ 1427712 w 1468118"/>
                <a:gd name="connsiteY2997" fmla="*/ 1483783 h 1697870"/>
                <a:gd name="connsiteX2998" fmla="*/ 1430947 w 1468118"/>
                <a:gd name="connsiteY2998" fmla="*/ 1484800 h 1697870"/>
                <a:gd name="connsiteX2999" fmla="*/ 1432334 w 1468118"/>
                <a:gd name="connsiteY2999" fmla="*/ 1487388 h 1697870"/>
                <a:gd name="connsiteX3000" fmla="*/ 1423737 w 1468118"/>
                <a:gd name="connsiteY3000" fmla="*/ 1495060 h 1697870"/>
                <a:gd name="connsiteX3001" fmla="*/ 1438250 w 1468118"/>
                <a:gd name="connsiteY3001" fmla="*/ 1485447 h 1697870"/>
                <a:gd name="connsiteX3002" fmla="*/ 1438250 w 1468118"/>
                <a:gd name="connsiteY3002" fmla="*/ 1485447 h 1697870"/>
                <a:gd name="connsiteX3003" fmla="*/ 1438250 w 1468118"/>
                <a:gd name="connsiteY3003" fmla="*/ 1485447 h 1697870"/>
                <a:gd name="connsiteX3004" fmla="*/ 1438250 w 1468118"/>
                <a:gd name="connsiteY3004" fmla="*/ 1485447 h 1697870"/>
                <a:gd name="connsiteX3005" fmla="*/ 1432241 w 1468118"/>
                <a:gd name="connsiteY3005" fmla="*/ 1459194 h 1697870"/>
                <a:gd name="connsiteX3006" fmla="*/ 1423922 w 1468118"/>
                <a:gd name="connsiteY3006" fmla="*/ 1437009 h 1697870"/>
                <a:gd name="connsiteX3007" fmla="*/ 1435569 w 1468118"/>
                <a:gd name="connsiteY3007" fmla="*/ 1434791 h 1697870"/>
                <a:gd name="connsiteX3008" fmla="*/ 1444536 w 1468118"/>
                <a:gd name="connsiteY3008" fmla="*/ 1459194 h 1697870"/>
                <a:gd name="connsiteX3009" fmla="*/ 1432241 w 1468118"/>
                <a:gd name="connsiteY3009" fmla="*/ 1459194 h 1697870"/>
                <a:gd name="connsiteX3010" fmla="*/ 1460990 w 1468118"/>
                <a:gd name="connsiteY3010" fmla="*/ 1481842 h 1697870"/>
                <a:gd name="connsiteX3011" fmla="*/ 1458771 w 1468118"/>
                <a:gd name="connsiteY3011" fmla="*/ 1477590 h 1697870"/>
                <a:gd name="connsiteX3012" fmla="*/ 1458401 w 1468118"/>
                <a:gd name="connsiteY3012" fmla="*/ 1477127 h 1697870"/>
                <a:gd name="connsiteX3013" fmla="*/ 1453132 w 1468118"/>
                <a:gd name="connsiteY3013" fmla="*/ 1472321 h 1697870"/>
                <a:gd name="connsiteX3014" fmla="*/ 1431040 w 1468118"/>
                <a:gd name="connsiteY3014" fmla="*/ 1412236 h 1697870"/>
                <a:gd name="connsiteX3015" fmla="*/ 1437788 w 1468118"/>
                <a:gd name="connsiteY3015" fmla="*/ 1415748 h 1697870"/>
                <a:gd name="connsiteX3016" fmla="*/ 1438897 w 1468118"/>
                <a:gd name="connsiteY3016" fmla="*/ 1415563 h 1697870"/>
                <a:gd name="connsiteX3017" fmla="*/ 1444536 w 1468118"/>
                <a:gd name="connsiteY3017" fmla="*/ 1430631 h 1697870"/>
                <a:gd name="connsiteX3018" fmla="*/ 1444351 w 1468118"/>
                <a:gd name="connsiteY3018" fmla="*/ 1433034 h 1697870"/>
                <a:gd name="connsiteX3019" fmla="*/ 1445645 w 1468118"/>
                <a:gd name="connsiteY3019" fmla="*/ 1433681 h 1697870"/>
                <a:gd name="connsiteX3020" fmla="*/ 1463301 w 1468118"/>
                <a:gd name="connsiteY3020" fmla="*/ 1480640 h 1697870"/>
                <a:gd name="connsiteX3021" fmla="*/ 1460990 w 1468118"/>
                <a:gd name="connsiteY3021" fmla="*/ 1481842 h 1697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</a:cxnLst>
              <a:rect l="l" t="t" r="r" b="b"/>
              <a:pathLst>
                <a:path w="1468118" h="1697870">
                  <a:moveTo>
                    <a:pt x="1467645" y="1481287"/>
                  </a:moveTo>
                  <a:lnTo>
                    <a:pt x="1449435" y="1432849"/>
                  </a:lnTo>
                  <a:cubicBezTo>
                    <a:pt x="1451006" y="1432295"/>
                    <a:pt x="1453225" y="1431555"/>
                    <a:pt x="1455259" y="1430908"/>
                  </a:cubicBezTo>
                  <a:cubicBezTo>
                    <a:pt x="1456183" y="1430631"/>
                    <a:pt x="1456737" y="1429614"/>
                    <a:pt x="1456460" y="1428690"/>
                  </a:cubicBezTo>
                  <a:cubicBezTo>
                    <a:pt x="1456460" y="1428412"/>
                    <a:pt x="1456275" y="1428227"/>
                    <a:pt x="1456090" y="1428043"/>
                  </a:cubicBezTo>
                  <a:cubicBezTo>
                    <a:pt x="1456460" y="1427580"/>
                    <a:pt x="1456645" y="1427026"/>
                    <a:pt x="1456460" y="1426379"/>
                  </a:cubicBezTo>
                  <a:cubicBezTo>
                    <a:pt x="1456183" y="1425454"/>
                    <a:pt x="1455259" y="1424900"/>
                    <a:pt x="1454242" y="1425085"/>
                  </a:cubicBezTo>
                  <a:lnTo>
                    <a:pt x="1447309" y="1426933"/>
                  </a:lnTo>
                  <a:lnTo>
                    <a:pt x="1442410" y="1413899"/>
                  </a:lnTo>
                  <a:cubicBezTo>
                    <a:pt x="1442410" y="1413899"/>
                    <a:pt x="1442317" y="1413622"/>
                    <a:pt x="1442225" y="1413530"/>
                  </a:cubicBezTo>
                  <a:cubicBezTo>
                    <a:pt x="1440191" y="1410479"/>
                    <a:pt x="1436401" y="1405303"/>
                    <a:pt x="1432519" y="1401882"/>
                  </a:cubicBezTo>
                  <a:cubicBezTo>
                    <a:pt x="1432611" y="1401790"/>
                    <a:pt x="1432704" y="1401698"/>
                    <a:pt x="1432796" y="1401513"/>
                  </a:cubicBezTo>
                  <a:cubicBezTo>
                    <a:pt x="1433073" y="1400958"/>
                    <a:pt x="1433073" y="1400404"/>
                    <a:pt x="1432796" y="1399849"/>
                  </a:cubicBezTo>
                  <a:lnTo>
                    <a:pt x="1424014" y="1382470"/>
                  </a:lnTo>
                  <a:lnTo>
                    <a:pt x="1436124" y="1382101"/>
                  </a:lnTo>
                  <a:lnTo>
                    <a:pt x="1444628" y="1396798"/>
                  </a:lnTo>
                  <a:cubicBezTo>
                    <a:pt x="1444905" y="1397353"/>
                    <a:pt x="1445552" y="1397723"/>
                    <a:pt x="1446199" y="1397723"/>
                  </a:cubicBezTo>
                  <a:lnTo>
                    <a:pt x="1454704" y="1397723"/>
                  </a:lnTo>
                  <a:cubicBezTo>
                    <a:pt x="1455259" y="1397723"/>
                    <a:pt x="1455813" y="1397445"/>
                    <a:pt x="1456183" y="1396983"/>
                  </a:cubicBezTo>
                  <a:cubicBezTo>
                    <a:pt x="1456553" y="1396521"/>
                    <a:pt x="1456645" y="1395874"/>
                    <a:pt x="1456368" y="1395319"/>
                  </a:cubicBezTo>
                  <a:lnTo>
                    <a:pt x="1450082" y="1377479"/>
                  </a:lnTo>
                  <a:cubicBezTo>
                    <a:pt x="1449805" y="1376647"/>
                    <a:pt x="1448973" y="1376185"/>
                    <a:pt x="1448048" y="1376277"/>
                  </a:cubicBezTo>
                  <a:lnTo>
                    <a:pt x="1440561" y="1377664"/>
                  </a:lnTo>
                  <a:cubicBezTo>
                    <a:pt x="1439636" y="1377849"/>
                    <a:pt x="1438989" y="1378773"/>
                    <a:pt x="1439082" y="1379790"/>
                  </a:cubicBezTo>
                  <a:cubicBezTo>
                    <a:pt x="1439267" y="1380807"/>
                    <a:pt x="1440191" y="1381454"/>
                    <a:pt x="1441115" y="1381269"/>
                  </a:cubicBezTo>
                  <a:lnTo>
                    <a:pt x="1447124" y="1380160"/>
                  </a:lnTo>
                  <a:lnTo>
                    <a:pt x="1452023" y="1394118"/>
                  </a:lnTo>
                  <a:lnTo>
                    <a:pt x="1447031" y="1394118"/>
                  </a:lnTo>
                  <a:lnTo>
                    <a:pt x="1438527" y="1379327"/>
                  </a:lnTo>
                  <a:cubicBezTo>
                    <a:pt x="1438157" y="1378773"/>
                    <a:pt x="1437603" y="1378403"/>
                    <a:pt x="1436956" y="1378403"/>
                  </a:cubicBezTo>
                  <a:lnTo>
                    <a:pt x="1421056" y="1378958"/>
                  </a:lnTo>
                  <a:cubicBezTo>
                    <a:pt x="1421056" y="1378958"/>
                    <a:pt x="1421056" y="1378958"/>
                    <a:pt x="1421056" y="1378958"/>
                  </a:cubicBezTo>
                  <a:lnTo>
                    <a:pt x="1387409" y="1379697"/>
                  </a:lnTo>
                  <a:cubicBezTo>
                    <a:pt x="1387316" y="1379050"/>
                    <a:pt x="1387131" y="1378311"/>
                    <a:pt x="1387039" y="1377664"/>
                  </a:cubicBezTo>
                  <a:cubicBezTo>
                    <a:pt x="1387039" y="1377664"/>
                    <a:pt x="1387039" y="1377571"/>
                    <a:pt x="1387039" y="1377479"/>
                  </a:cubicBezTo>
                  <a:cubicBezTo>
                    <a:pt x="1377795" y="1349100"/>
                    <a:pt x="1362912" y="1303343"/>
                    <a:pt x="1358845" y="1292713"/>
                  </a:cubicBezTo>
                  <a:cubicBezTo>
                    <a:pt x="1361803" y="1292620"/>
                    <a:pt x="1368274" y="1292898"/>
                    <a:pt x="1373913" y="1293452"/>
                  </a:cubicBezTo>
                  <a:cubicBezTo>
                    <a:pt x="1374560" y="1293452"/>
                    <a:pt x="1375114" y="1293267"/>
                    <a:pt x="1375484" y="1292805"/>
                  </a:cubicBezTo>
                  <a:cubicBezTo>
                    <a:pt x="1375854" y="1292343"/>
                    <a:pt x="1375946" y="1291696"/>
                    <a:pt x="1375761" y="1291141"/>
                  </a:cubicBezTo>
                  <a:lnTo>
                    <a:pt x="1368644" y="1270435"/>
                  </a:lnTo>
                  <a:lnTo>
                    <a:pt x="1415325" y="1263964"/>
                  </a:lnTo>
                  <a:cubicBezTo>
                    <a:pt x="1415880" y="1263964"/>
                    <a:pt x="1416434" y="1263502"/>
                    <a:pt x="1416712" y="1262947"/>
                  </a:cubicBezTo>
                  <a:cubicBezTo>
                    <a:pt x="1416989" y="1262393"/>
                    <a:pt x="1416989" y="1261746"/>
                    <a:pt x="1416712" y="1261284"/>
                  </a:cubicBezTo>
                  <a:lnTo>
                    <a:pt x="1410796" y="1251023"/>
                  </a:lnTo>
                  <a:cubicBezTo>
                    <a:pt x="1410518" y="1250561"/>
                    <a:pt x="1410056" y="1250191"/>
                    <a:pt x="1409501" y="1250191"/>
                  </a:cubicBezTo>
                  <a:cubicBezTo>
                    <a:pt x="1401644" y="1249082"/>
                    <a:pt x="1392955" y="1247880"/>
                    <a:pt x="1384081" y="1246678"/>
                  </a:cubicBezTo>
                  <a:lnTo>
                    <a:pt x="1378165" y="1229115"/>
                  </a:lnTo>
                  <a:cubicBezTo>
                    <a:pt x="1377980" y="1228468"/>
                    <a:pt x="1377425" y="1228006"/>
                    <a:pt x="1376778" y="1227913"/>
                  </a:cubicBezTo>
                  <a:cubicBezTo>
                    <a:pt x="1367719" y="1226619"/>
                    <a:pt x="1356811" y="1224955"/>
                    <a:pt x="1346736" y="1223476"/>
                  </a:cubicBezTo>
                  <a:lnTo>
                    <a:pt x="1342946" y="1212938"/>
                  </a:lnTo>
                  <a:lnTo>
                    <a:pt x="1350618" y="1210997"/>
                  </a:lnTo>
                  <a:cubicBezTo>
                    <a:pt x="1351450" y="1210812"/>
                    <a:pt x="1352005" y="1210073"/>
                    <a:pt x="1352005" y="1209241"/>
                  </a:cubicBezTo>
                  <a:cubicBezTo>
                    <a:pt x="1352005" y="1208409"/>
                    <a:pt x="1351450" y="1207669"/>
                    <a:pt x="1350618" y="1207484"/>
                  </a:cubicBezTo>
                  <a:lnTo>
                    <a:pt x="1340542" y="1205081"/>
                  </a:lnTo>
                  <a:lnTo>
                    <a:pt x="1331668" y="1185207"/>
                  </a:lnTo>
                  <a:lnTo>
                    <a:pt x="1339803" y="1182711"/>
                  </a:lnTo>
                  <a:cubicBezTo>
                    <a:pt x="1340542" y="1182434"/>
                    <a:pt x="1341097" y="1181787"/>
                    <a:pt x="1341097" y="1180955"/>
                  </a:cubicBezTo>
                  <a:cubicBezTo>
                    <a:pt x="1341097" y="1180123"/>
                    <a:pt x="1340542" y="1179476"/>
                    <a:pt x="1339710" y="1179291"/>
                  </a:cubicBezTo>
                  <a:lnTo>
                    <a:pt x="1333332" y="1177719"/>
                  </a:lnTo>
                  <a:lnTo>
                    <a:pt x="1327416" y="1160618"/>
                  </a:lnTo>
                  <a:cubicBezTo>
                    <a:pt x="1331668" y="1159047"/>
                    <a:pt x="1352097" y="1152299"/>
                    <a:pt x="1365871" y="1147769"/>
                  </a:cubicBezTo>
                  <a:cubicBezTo>
                    <a:pt x="1366610" y="1147492"/>
                    <a:pt x="1367165" y="1146845"/>
                    <a:pt x="1367072" y="1146013"/>
                  </a:cubicBezTo>
                  <a:cubicBezTo>
                    <a:pt x="1367072" y="1145181"/>
                    <a:pt x="1366518" y="1144534"/>
                    <a:pt x="1365686" y="1144349"/>
                  </a:cubicBezTo>
                  <a:lnTo>
                    <a:pt x="1341744" y="1138340"/>
                  </a:lnTo>
                  <a:cubicBezTo>
                    <a:pt x="1340080" y="1134366"/>
                    <a:pt x="1337030" y="1126971"/>
                    <a:pt x="1336198" y="1125769"/>
                  </a:cubicBezTo>
                  <a:cubicBezTo>
                    <a:pt x="1336198" y="1125769"/>
                    <a:pt x="1336198" y="1125769"/>
                    <a:pt x="1336198" y="1125769"/>
                  </a:cubicBezTo>
                  <a:cubicBezTo>
                    <a:pt x="1336198" y="1125769"/>
                    <a:pt x="1336198" y="1125769"/>
                    <a:pt x="1336198" y="1125769"/>
                  </a:cubicBezTo>
                  <a:cubicBezTo>
                    <a:pt x="1335736" y="1125122"/>
                    <a:pt x="1335273" y="1124567"/>
                    <a:pt x="1317710" y="1119483"/>
                  </a:cubicBezTo>
                  <a:cubicBezTo>
                    <a:pt x="1317618" y="1119483"/>
                    <a:pt x="1310500" y="1117357"/>
                    <a:pt x="1305231" y="1115970"/>
                  </a:cubicBezTo>
                  <a:lnTo>
                    <a:pt x="1303567" y="1111626"/>
                  </a:lnTo>
                  <a:lnTo>
                    <a:pt x="1311424" y="1110054"/>
                  </a:lnTo>
                  <a:cubicBezTo>
                    <a:pt x="1312256" y="1109869"/>
                    <a:pt x="1312811" y="1109222"/>
                    <a:pt x="1312811" y="1108390"/>
                  </a:cubicBezTo>
                  <a:cubicBezTo>
                    <a:pt x="1312811" y="1107558"/>
                    <a:pt x="1312349" y="1106819"/>
                    <a:pt x="1311517" y="1106634"/>
                  </a:cubicBezTo>
                  <a:lnTo>
                    <a:pt x="1298760" y="1102937"/>
                  </a:lnTo>
                  <a:lnTo>
                    <a:pt x="1298760" y="1071230"/>
                  </a:lnTo>
                  <a:cubicBezTo>
                    <a:pt x="1306155" y="1069474"/>
                    <a:pt x="1344702" y="1055054"/>
                    <a:pt x="1346366" y="1054406"/>
                  </a:cubicBezTo>
                  <a:cubicBezTo>
                    <a:pt x="1347013" y="1054129"/>
                    <a:pt x="1347475" y="1053482"/>
                    <a:pt x="1347568" y="1052743"/>
                  </a:cubicBezTo>
                  <a:cubicBezTo>
                    <a:pt x="1347568" y="1052003"/>
                    <a:pt x="1347105" y="1051356"/>
                    <a:pt x="1346458" y="1051079"/>
                  </a:cubicBezTo>
                  <a:lnTo>
                    <a:pt x="1298760" y="1031944"/>
                  </a:lnTo>
                  <a:lnTo>
                    <a:pt x="1297559" y="980918"/>
                  </a:lnTo>
                  <a:cubicBezTo>
                    <a:pt x="1301256" y="979716"/>
                    <a:pt x="1309760" y="976758"/>
                    <a:pt x="1329635" y="969733"/>
                  </a:cubicBezTo>
                  <a:cubicBezTo>
                    <a:pt x="1330282" y="969455"/>
                    <a:pt x="1330744" y="968901"/>
                    <a:pt x="1330836" y="968161"/>
                  </a:cubicBezTo>
                  <a:cubicBezTo>
                    <a:pt x="1330836" y="967422"/>
                    <a:pt x="1330467" y="966775"/>
                    <a:pt x="1329819" y="966405"/>
                  </a:cubicBezTo>
                  <a:lnTo>
                    <a:pt x="1295987" y="949396"/>
                  </a:lnTo>
                  <a:cubicBezTo>
                    <a:pt x="1295987" y="949396"/>
                    <a:pt x="1295802" y="949304"/>
                    <a:pt x="1295617" y="949211"/>
                  </a:cubicBezTo>
                  <a:lnTo>
                    <a:pt x="1253558" y="927951"/>
                  </a:lnTo>
                  <a:lnTo>
                    <a:pt x="1255037" y="859454"/>
                  </a:lnTo>
                  <a:lnTo>
                    <a:pt x="1309483" y="890883"/>
                  </a:lnTo>
                  <a:lnTo>
                    <a:pt x="1263356" y="911127"/>
                  </a:lnTo>
                  <a:cubicBezTo>
                    <a:pt x="1262432" y="911496"/>
                    <a:pt x="1262062" y="912606"/>
                    <a:pt x="1262432" y="913530"/>
                  </a:cubicBezTo>
                  <a:cubicBezTo>
                    <a:pt x="1262709" y="914177"/>
                    <a:pt x="1263356" y="914639"/>
                    <a:pt x="1264096" y="914639"/>
                  </a:cubicBezTo>
                  <a:cubicBezTo>
                    <a:pt x="1264373" y="914639"/>
                    <a:pt x="1264558" y="914639"/>
                    <a:pt x="1264835" y="914455"/>
                  </a:cubicBezTo>
                  <a:lnTo>
                    <a:pt x="1314197" y="892824"/>
                  </a:lnTo>
                  <a:cubicBezTo>
                    <a:pt x="1314844" y="892547"/>
                    <a:pt x="1315214" y="891992"/>
                    <a:pt x="1315307" y="891252"/>
                  </a:cubicBezTo>
                  <a:cubicBezTo>
                    <a:pt x="1315307" y="890605"/>
                    <a:pt x="1315029" y="889958"/>
                    <a:pt x="1314382" y="889589"/>
                  </a:cubicBezTo>
                  <a:lnTo>
                    <a:pt x="1255222" y="855479"/>
                  </a:lnTo>
                  <a:lnTo>
                    <a:pt x="1255406" y="844479"/>
                  </a:lnTo>
                  <a:cubicBezTo>
                    <a:pt x="1259474" y="842722"/>
                    <a:pt x="1296911" y="825806"/>
                    <a:pt x="1298575" y="825067"/>
                  </a:cubicBezTo>
                  <a:cubicBezTo>
                    <a:pt x="1299130" y="824789"/>
                    <a:pt x="1299592" y="824235"/>
                    <a:pt x="1299592" y="823588"/>
                  </a:cubicBezTo>
                  <a:cubicBezTo>
                    <a:pt x="1299592" y="822940"/>
                    <a:pt x="1299315" y="822293"/>
                    <a:pt x="1298853" y="821924"/>
                  </a:cubicBezTo>
                  <a:lnTo>
                    <a:pt x="1256516" y="792528"/>
                  </a:lnTo>
                  <a:lnTo>
                    <a:pt x="1256793" y="777923"/>
                  </a:lnTo>
                  <a:cubicBezTo>
                    <a:pt x="1259936" y="776536"/>
                    <a:pt x="1267608" y="772931"/>
                    <a:pt x="1286743" y="763410"/>
                  </a:cubicBezTo>
                  <a:cubicBezTo>
                    <a:pt x="1287298" y="763133"/>
                    <a:pt x="1287668" y="762578"/>
                    <a:pt x="1287760" y="761931"/>
                  </a:cubicBezTo>
                  <a:cubicBezTo>
                    <a:pt x="1287760" y="761284"/>
                    <a:pt x="1287575" y="760729"/>
                    <a:pt x="1287020" y="760360"/>
                  </a:cubicBezTo>
                  <a:lnTo>
                    <a:pt x="1239230" y="724863"/>
                  </a:lnTo>
                  <a:lnTo>
                    <a:pt x="1273802" y="707855"/>
                  </a:lnTo>
                  <a:cubicBezTo>
                    <a:pt x="1274356" y="707577"/>
                    <a:pt x="1274726" y="707023"/>
                    <a:pt x="1274819" y="706468"/>
                  </a:cubicBezTo>
                  <a:cubicBezTo>
                    <a:pt x="1274819" y="705821"/>
                    <a:pt x="1274634" y="705266"/>
                    <a:pt x="1274171" y="704897"/>
                  </a:cubicBezTo>
                  <a:lnTo>
                    <a:pt x="1235995" y="674022"/>
                  </a:lnTo>
                  <a:lnTo>
                    <a:pt x="1268255" y="655904"/>
                  </a:lnTo>
                  <a:cubicBezTo>
                    <a:pt x="1268718" y="655627"/>
                    <a:pt x="1269087" y="655072"/>
                    <a:pt x="1269180" y="654518"/>
                  </a:cubicBezTo>
                  <a:cubicBezTo>
                    <a:pt x="1269180" y="653963"/>
                    <a:pt x="1268995" y="653408"/>
                    <a:pt x="1268625" y="652946"/>
                  </a:cubicBezTo>
                  <a:lnTo>
                    <a:pt x="1233961" y="622441"/>
                  </a:lnTo>
                  <a:lnTo>
                    <a:pt x="1261785" y="607097"/>
                  </a:lnTo>
                  <a:cubicBezTo>
                    <a:pt x="1262247" y="606819"/>
                    <a:pt x="1262617" y="606357"/>
                    <a:pt x="1262709" y="605710"/>
                  </a:cubicBezTo>
                  <a:cubicBezTo>
                    <a:pt x="1262709" y="605155"/>
                    <a:pt x="1262617" y="604601"/>
                    <a:pt x="1262155" y="604139"/>
                  </a:cubicBezTo>
                  <a:lnTo>
                    <a:pt x="1234793" y="578718"/>
                  </a:lnTo>
                  <a:lnTo>
                    <a:pt x="1259012" y="563928"/>
                  </a:lnTo>
                  <a:cubicBezTo>
                    <a:pt x="1259474" y="563651"/>
                    <a:pt x="1259751" y="563188"/>
                    <a:pt x="1259844" y="562634"/>
                  </a:cubicBezTo>
                  <a:cubicBezTo>
                    <a:pt x="1259844" y="562079"/>
                    <a:pt x="1259751" y="561525"/>
                    <a:pt x="1259289" y="561155"/>
                  </a:cubicBezTo>
                  <a:lnTo>
                    <a:pt x="1233684" y="536196"/>
                  </a:lnTo>
                  <a:cubicBezTo>
                    <a:pt x="1233684" y="536196"/>
                    <a:pt x="1234053" y="536196"/>
                    <a:pt x="1234238" y="536011"/>
                  </a:cubicBezTo>
                  <a:lnTo>
                    <a:pt x="1254020" y="525843"/>
                  </a:lnTo>
                  <a:cubicBezTo>
                    <a:pt x="1254482" y="525566"/>
                    <a:pt x="1254852" y="525104"/>
                    <a:pt x="1254944" y="524549"/>
                  </a:cubicBezTo>
                  <a:cubicBezTo>
                    <a:pt x="1255037" y="523995"/>
                    <a:pt x="1254944" y="523440"/>
                    <a:pt x="1254482" y="522978"/>
                  </a:cubicBezTo>
                  <a:lnTo>
                    <a:pt x="1227490" y="495061"/>
                  </a:lnTo>
                  <a:cubicBezTo>
                    <a:pt x="1227490" y="495061"/>
                    <a:pt x="1227860" y="495154"/>
                    <a:pt x="1228045" y="495154"/>
                  </a:cubicBezTo>
                  <a:cubicBezTo>
                    <a:pt x="1228507" y="495154"/>
                    <a:pt x="1228969" y="494969"/>
                    <a:pt x="1229246" y="494599"/>
                  </a:cubicBezTo>
                  <a:lnTo>
                    <a:pt x="1234608" y="489330"/>
                  </a:lnTo>
                  <a:cubicBezTo>
                    <a:pt x="1234608" y="489330"/>
                    <a:pt x="1235163" y="488498"/>
                    <a:pt x="1235163" y="488036"/>
                  </a:cubicBezTo>
                  <a:cubicBezTo>
                    <a:pt x="1235163" y="487574"/>
                    <a:pt x="1234978" y="487112"/>
                    <a:pt x="1234608" y="486742"/>
                  </a:cubicBezTo>
                  <a:lnTo>
                    <a:pt x="1213070" y="464834"/>
                  </a:lnTo>
                  <a:lnTo>
                    <a:pt x="1211406" y="459380"/>
                  </a:lnTo>
                  <a:lnTo>
                    <a:pt x="1214549" y="456977"/>
                  </a:lnTo>
                  <a:cubicBezTo>
                    <a:pt x="1214549" y="456977"/>
                    <a:pt x="1215196" y="456237"/>
                    <a:pt x="1215288" y="455683"/>
                  </a:cubicBezTo>
                  <a:cubicBezTo>
                    <a:pt x="1215288" y="455220"/>
                    <a:pt x="1215196" y="454666"/>
                    <a:pt x="1214826" y="454296"/>
                  </a:cubicBezTo>
                  <a:lnTo>
                    <a:pt x="1207523" y="446624"/>
                  </a:lnTo>
                  <a:lnTo>
                    <a:pt x="1206599" y="443481"/>
                  </a:lnTo>
                  <a:lnTo>
                    <a:pt x="1227120" y="429430"/>
                  </a:lnTo>
                  <a:cubicBezTo>
                    <a:pt x="1227120" y="429430"/>
                    <a:pt x="1227490" y="429060"/>
                    <a:pt x="1227675" y="428875"/>
                  </a:cubicBezTo>
                  <a:lnTo>
                    <a:pt x="1229524" y="425732"/>
                  </a:lnTo>
                  <a:cubicBezTo>
                    <a:pt x="1229894" y="425085"/>
                    <a:pt x="1229894" y="424161"/>
                    <a:pt x="1229339" y="423606"/>
                  </a:cubicBezTo>
                  <a:cubicBezTo>
                    <a:pt x="1178867" y="366664"/>
                    <a:pt x="1082824" y="258419"/>
                    <a:pt x="1080421" y="255276"/>
                  </a:cubicBezTo>
                  <a:cubicBezTo>
                    <a:pt x="1080143" y="254906"/>
                    <a:pt x="1079681" y="254629"/>
                    <a:pt x="1079219" y="254536"/>
                  </a:cubicBezTo>
                  <a:cubicBezTo>
                    <a:pt x="1078017" y="254352"/>
                    <a:pt x="1077832" y="254352"/>
                    <a:pt x="1061009" y="270621"/>
                  </a:cubicBezTo>
                  <a:cubicBezTo>
                    <a:pt x="1052412" y="278940"/>
                    <a:pt x="1040487" y="290587"/>
                    <a:pt x="1025605" y="305193"/>
                  </a:cubicBezTo>
                  <a:cubicBezTo>
                    <a:pt x="1004898" y="325529"/>
                    <a:pt x="984100" y="346051"/>
                    <a:pt x="977074" y="353076"/>
                  </a:cubicBezTo>
                  <a:lnTo>
                    <a:pt x="975041" y="351319"/>
                  </a:lnTo>
                  <a:lnTo>
                    <a:pt x="968015" y="336992"/>
                  </a:lnTo>
                  <a:cubicBezTo>
                    <a:pt x="967738" y="336437"/>
                    <a:pt x="967276" y="336160"/>
                    <a:pt x="966721" y="336067"/>
                  </a:cubicBezTo>
                  <a:lnTo>
                    <a:pt x="964595" y="273209"/>
                  </a:lnTo>
                  <a:lnTo>
                    <a:pt x="966259" y="274503"/>
                  </a:lnTo>
                  <a:cubicBezTo>
                    <a:pt x="966259" y="274503"/>
                    <a:pt x="966999" y="274873"/>
                    <a:pt x="967368" y="274873"/>
                  </a:cubicBezTo>
                  <a:cubicBezTo>
                    <a:pt x="967923" y="274873"/>
                    <a:pt x="968385" y="274596"/>
                    <a:pt x="968755" y="274226"/>
                  </a:cubicBezTo>
                  <a:cubicBezTo>
                    <a:pt x="969402" y="273486"/>
                    <a:pt x="969217" y="272285"/>
                    <a:pt x="968478" y="271730"/>
                  </a:cubicBezTo>
                  <a:lnTo>
                    <a:pt x="964410" y="268495"/>
                  </a:lnTo>
                  <a:lnTo>
                    <a:pt x="962931" y="224956"/>
                  </a:lnTo>
                  <a:cubicBezTo>
                    <a:pt x="963671" y="225511"/>
                    <a:pt x="964688" y="225418"/>
                    <a:pt x="965335" y="224771"/>
                  </a:cubicBezTo>
                  <a:cubicBezTo>
                    <a:pt x="965982" y="224032"/>
                    <a:pt x="965982" y="222922"/>
                    <a:pt x="965242" y="222275"/>
                  </a:cubicBezTo>
                  <a:lnTo>
                    <a:pt x="962839" y="220057"/>
                  </a:lnTo>
                  <a:lnTo>
                    <a:pt x="961452" y="180771"/>
                  </a:lnTo>
                  <a:cubicBezTo>
                    <a:pt x="961452" y="180771"/>
                    <a:pt x="962099" y="180493"/>
                    <a:pt x="962284" y="180308"/>
                  </a:cubicBezTo>
                  <a:cubicBezTo>
                    <a:pt x="962931" y="179569"/>
                    <a:pt x="962931" y="178460"/>
                    <a:pt x="962284" y="177813"/>
                  </a:cubicBezTo>
                  <a:lnTo>
                    <a:pt x="961360" y="176981"/>
                  </a:lnTo>
                  <a:lnTo>
                    <a:pt x="959973" y="137602"/>
                  </a:lnTo>
                  <a:cubicBezTo>
                    <a:pt x="959973" y="137602"/>
                    <a:pt x="959788" y="136862"/>
                    <a:pt x="959604" y="136585"/>
                  </a:cubicBezTo>
                  <a:lnTo>
                    <a:pt x="951931" y="126971"/>
                  </a:lnTo>
                  <a:lnTo>
                    <a:pt x="965982" y="108761"/>
                  </a:lnTo>
                  <a:cubicBezTo>
                    <a:pt x="966536" y="108114"/>
                    <a:pt x="966444" y="107097"/>
                    <a:pt x="965982" y="106450"/>
                  </a:cubicBezTo>
                  <a:lnTo>
                    <a:pt x="925401" y="59306"/>
                  </a:lnTo>
                  <a:cubicBezTo>
                    <a:pt x="913939" y="45995"/>
                    <a:pt x="900535" y="34718"/>
                    <a:pt x="885468" y="25751"/>
                  </a:cubicBezTo>
                  <a:cubicBezTo>
                    <a:pt x="829080" y="-13905"/>
                    <a:pt x="749121" y="-7157"/>
                    <a:pt x="695230" y="41836"/>
                  </a:cubicBezTo>
                  <a:lnTo>
                    <a:pt x="656405" y="77147"/>
                  </a:lnTo>
                  <a:cubicBezTo>
                    <a:pt x="656405" y="77147"/>
                    <a:pt x="656128" y="77424"/>
                    <a:pt x="656036" y="77609"/>
                  </a:cubicBezTo>
                  <a:lnTo>
                    <a:pt x="497134" y="348177"/>
                  </a:lnTo>
                  <a:cubicBezTo>
                    <a:pt x="496764" y="348824"/>
                    <a:pt x="496857" y="349656"/>
                    <a:pt x="497226" y="350210"/>
                  </a:cubicBezTo>
                  <a:lnTo>
                    <a:pt x="509798" y="366295"/>
                  </a:lnTo>
                  <a:lnTo>
                    <a:pt x="400074" y="545625"/>
                  </a:lnTo>
                  <a:cubicBezTo>
                    <a:pt x="400074" y="545625"/>
                    <a:pt x="399796" y="546180"/>
                    <a:pt x="399796" y="546457"/>
                  </a:cubicBezTo>
                  <a:lnTo>
                    <a:pt x="398595" y="566794"/>
                  </a:lnTo>
                  <a:lnTo>
                    <a:pt x="353947" y="646845"/>
                  </a:lnTo>
                  <a:cubicBezTo>
                    <a:pt x="353947" y="646845"/>
                    <a:pt x="353854" y="647030"/>
                    <a:pt x="353762" y="647123"/>
                  </a:cubicBezTo>
                  <a:lnTo>
                    <a:pt x="289517" y="845680"/>
                  </a:lnTo>
                  <a:lnTo>
                    <a:pt x="85783" y="1219779"/>
                  </a:lnTo>
                  <a:cubicBezTo>
                    <a:pt x="85783" y="1219779"/>
                    <a:pt x="85783" y="1219779"/>
                    <a:pt x="85783" y="1219779"/>
                  </a:cubicBezTo>
                  <a:cubicBezTo>
                    <a:pt x="85783" y="1219871"/>
                    <a:pt x="85690" y="1220056"/>
                    <a:pt x="85598" y="1220149"/>
                  </a:cubicBezTo>
                  <a:cubicBezTo>
                    <a:pt x="85598" y="1220149"/>
                    <a:pt x="85598" y="1220149"/>
                    <a:pt x="85598" y="1220149"/>
                  </a:cubicBezTo>
                  <a:cubicBezTo>
                    <a:pt x="85598" y="1220241"/>
                    <a:pt x="85598" y="1220426"/>
                    <a:pt x="85598" y="1220518"/>
                  </a:cubicBezTo>
                  <a:cubicBezTo>
                    <a:pt x="85598" y="1220518"/>
                    <a:pt x="85598" y="1220518"/>
                    <a:pt x="85598" y="1220518"/>
                  </a:cubicBezTo>
                  <a:cubicBezTo>
                    <a:pt x="85598" y="1220611"/>
                    <a:pt x="85598" y="1220703"/>
                    <a:pt x="85598" y="1220796"/>
                  </a:cubicBezTo>
                  <a:cubicBezTo>
                    <a:pt x="85598" y="1220796"/>
                    <a:pt x="85598" y="1220796"/>
                    <a:pt x="85598" y="1220796"/>
                  </a:cubicBezTo>
                  <a:cubicBezTo>
                    <a:pt x="85598" y="1220796"/>
                    <a:pt x="85598" y="1220796"/>
                    <a:pt x="85598" y="1220888"/>
                  </a:cubicBezTo>
                  <a:cubicBezTo>
                    <a:pt x="85598" y="1220980"/>
                    <a:pt x="85598" y="1221073"/>
                    <a:pt x="85690" y="1221258"/>
                  </a:cubicBezTo>
                  <a:cubicBezTo>
                    <a:pt x="85690" y="1221258"/>
                    <a:pt x="85690" y="1221258"/>
                    <a:pt x="85690" y="1221258"/>
                  </a:cubicBezTo>
                  <a:cubicBezTo>
                    <a:pt x="85690" y="1221258"/>
                    <a:pt x="85690" y="1221258"/>
                    <a:pt x="85690" y="1221258"/>
                  </a:cubicBezTo>
                  <a:cubicBezTo>
                    <a:pt x="85690" y="1221350"/>
                    <a:pt x="85783" y="1221443"/>
                    <a:pt x="85875" y="1221535"/>
                  </a:cubicBezTo>
                  <a:cubicBezTo>
                    <a:pt x="85875" y="1221535"/>
                    <a:pt x="85875" y="1221535"/>
                    <a:pt x="85875" y="1221535"/>
                  </a:cubicBezTo>
                  <a:cubicBezTo>
                    <a:pt x="85875" y="1221535"/>
                    <a:pt x="86060" y="1221720"/>
                    <a:pt x="86153" y="1221812"/>
                  </a:cubicBezTo>
                  <a:cubicBezTo>
                    <a:pt x="86153" y="1221812"/>
                    <a:pt x="86153" y="1221812"/>
                    <a:pt x="86153" y="1221812"/>
                  </a:cubicBezTo>
                  <a:cubicBezTo>
                    <a:pt x="86245" y="1221812"/>
                    <a:pt x="86338" y="1221905"/>
                    <a:pt x="86522" y="1221997"/>
                  </a:cubicBezTo>
                  <a:cubicBezTo>
                    <a:pt x="86522" y="1221997"/>
                    <a:pt x="86522" y="1221997"/>
                    <a:pt x="86522" y="1221997"/>
                  </a:cubicBezTo>
                  <a:cubicBezTo>
                    <a:pt x="86615" y="1221997"/>
                    <a:pt x="86800" y="1221997"/>
                    <a:pt x="86892" y="1221997"/>
                  </a:cubicBezTo>
                  <a:lnTo>
                    <a:pt x="181826" y="1231518"/>
                  </a:lnTo>
                  <a:lnTo>
                    <a:pt x="158624" y="1309906"/>
                  </a:lnTo>
                  <a:cubicBezTo>
                    <a:pt x="151322" y="1310738"/>
                    <a:pt x="143095" y="1311755"/>
                    <a:pt x="138103" y="1312310"/>
                  </a:cubicBezTo>
                  <a:cubicBezTo>
                    <a:pt x="128767" y="1313326"/>
                    <a:pt x="106397" y="1315730"/>
                    <a:pt x="97800" y="1316377"/>
                  </a:cubicBezTo>
                  <a:lnTo>
                    <a:pt x="124515" y="1270712"/>
                  </a:lnTo>
                  <a:lnTo>
                    <a:pt x="135053" y="1270712"/>
                  </a:lnTo>
                  <a:cubicBezTo>
                    <a:pt x="135053" y="1270712"/>
                    <a:pt x="135885" y="1270528"/>
                    <a:pt x="136162" y="1270343"/>
                  </a:cubicBezTo>
                  <a:lnTo>
                    <a:pt x="168330" y="1243443"/>
                  </a:lnTo>
                  <a:cubicBezTo>
                    <a:pt x="168885" y="1242981"/>
                    <a:pt x="169162" y="1242149"/>
                    <a:pt x="168885" y="1241502"/>
                  </a:cubicBezTo>
                  <a:cubicBezTo>
                    <a:pt x="168608" y="1240762"/>
                    <a:pt x="167961" y="1240300"/>
                    <a:pt x="167221" y="1240300"/>
                  </a:cubicBezTo>
                  <a:lnTo>
                    <a:pt x="155759" y="1240300"/>
                  </a:lnTo>
                  <a:cubicBezTo>
                    <a:pt x="155112" y="1240300"/>
                    <a:pt x="148086" y="1239838"/>
                    <a:pt x="140969" y="1239561"/>
                  </a:cubicBezTo>
                  <a:cubicBezTo>
                    <a:pt x="126548" y="1239006"/>
                    <a:pt x="124699" y="1239561"/>
                    <a:pt x="123960" y="1239930"/>
                  </a:cubicBezTo>
                  <a:cubicBezTo>
                    <a:pt x="121741" y="1240485"/>
                    <a:pt x="105380" y="1240300"/>
                    <a:pt x="90590" y="1239745"/>
                  </a:cubicBezTo>
                  <a:cubicBezTo>
                    <a:pt x="85875" y="1237804"/>
                    <a:pt x="24681" y="1213216"/>
                    <a:pt x="17286" y="1208963"/>
                  </a:cubicBezTo>
                  <a:lnTo>
                    <a:pt x="8319" y="1201291"/>
                  </a:lnTo>
                  <a:cubicBezTo>
                    <a:pt x="7765" y="1200829"/>
                    <a:pt x="7025" y="1200736"/>
                    <a:pt x="6378" y="1201014"/>
                  </a:cubicBezTo>
                  <a:cubicBezTo>
                    <a:pt x="5731" y="1201291"/>
                    <a:pt x="5361" y="1201938"/>
                    <a:pt x="5361" y="1202678"/>
                  </a:cubicBezTo>
                  <a:lnTo>
                    <a:pt x="5361" y="1252502"/>
                  </a:lnTo>
                  <a:cubicBezTo>
                    <a:pt x="5361" y="1253611"/>
                    <a:pt x="5361" y="1254351"/>
                    <a:pt x="13219" y="1257771"/>
                  </a:cubicBezTo>
                  <a:lnTo>
                    <a:pt x="10261" y="1453648"/>
                  </a:lnTo>
                  <a:lnTo>
                    <a:pt x="1479" y="1453648"/>
                  </a:lnTo>
                  <a:cubicBezTo>
                    <a:pt x="1479" y="1453648"/>
                    <a:pt x="1294" y="1453648"/>
                    <a:pt x="1109" y="1453648"/>
                  </a:cubicBezTo>
                  <a:cubicBezTo>
                    <a:pt x="1109" y="1453648"/>
                    <a:pt x="1109" y="1453648"/>
                    <a:pt x="1017" y="1453648"/>
                  </a:cubicBezTo>
                  <a:cubicBezTo>
                    <a:pt x="1017" y="1453648"/>
                    <a:pt x="832" y="1453648"/>
                    <a:pt x="832" y="1453648"/>
                  </a:cubicBezTo>
                  <a:cubicBezTo>
                    <a:pt x="832" y="1453648"/>
                    <a:pt x="832" y="1453648"/>
                    <a:pt x="740" y="1453648"/>
                  </a:cubicBezTo>
                  <a:cubicBezTo>
                    <a:pt x="740" y="1453648"/>
                    <a:pt x="647" y="1453648"/>
                    <a:pt x="555" y="1453740"/>
                  </a:cubicBezTo>
                  <a:cubicBezTo>
                    <a:pt x="555" y="1453740"/>
                    <a:pt x="555" y="1453740"/>
                    <a:pt x="555" y="1453740"/>
                  </a:cubicBezTo>
                  <a:cubicBezTo>
                    <a:pt x="555" y="1453740"/>
                    <a:pt x="370" y="1453833"/>
                    <a:pt x="277" y="1453925"/>
                  </a:cubicBezTo>
                  <a:cubicBezTo>
                    <a:pt x="277" y="1453925"/>
                    <a:pt x="277" y="1453925"/>
                    <a:pt x="277" y="1453925"/>
                  </a:cubicBezTo>
                  <a:cubicBezTo>
                    <a:pt x="277" y="1453925"/>
                    <a:pt x="185" y="1454018"/>
                    <a:pt x="92" y="1454110"/>
                  </a:cubicBezTo>
                  <a:cubicBezTo>
                    <a:pt x="92" y="1454110"/>
                    <a:pt x="92" y="1454110"/>
                    <a:pt x="92" y="1454110"/>
                  </a:cubicBezTo>
                  <a:cubicBezTo>
                    <a:pt x="92" y="1454110"/>
                    <a:pt x="92" y="1454203"/>
                    <a:pt x="0" y="1454295"/>
                  </a:cubicBezTo>
                  <a:cubicBezTo>
                    <a:pt x="0" y="1454295"/>
                    <a:pt x="0" y="1454295"/>
                    <a:pt x="0" y="1454388"/>
                  </a:cubicBezTo>
                  <a:cubicBezTo>
                    <a:pt x="0" y="1454388"/>
                    <a:pt x="0" y="1454388"/>
                    <a:pt x="0" y="1454388"/>
                  </a:cubicBezTo>
                  <a:cubicBezTo>
                    <a:pt x="0" y="1454388"/>
                    <a:pt x="0" y="1454480"/>
                    <a:pt x="0" y="1454572"/>
                  </a:cubicBezTo>
                  <a:cubicBezTo>
                    <a:pt x="0" y="1454572"/>
                    <a:pt x="0" y="1454572"/>
                    <a:pt x="0" y="1454572"/>
                  </a:cubicBezTo>
                  <a:cubicBezTo>
                    <a:pt x="0" y="1454665"/>
                    <a:pt x="0" y="1454757"/>
                    <a:pt x="0" y="1454850"/>
                  </a:cubicBezTo>
                  <a:cubicBezTo>
                    <a:pt x="0" y="1454850"/>
                    <a:pt x="0" y="1454850"/>
                    <a:pt x="0" y="1454850"/>
                  </a:cubicBezTo>
                  <a:lnTo>
                    <a:pt x="0" y="1461043"/>
                  </a:lnTo>
                  <a:cubicBezTo>
                    <a:pt x="0" y="1461505"/>
                    <a:pt x="185" y="1462060"/>
                    <a:pt x="555" y="1462337"/>
                  </a:cubicBezTo>
                  <a:lnTo>
                    <a:pt x="153355" y="1601550"/>
                  </a:lnTo>
                  <a:cubicBezTo>
                    <a:pt x="184045" y="1637231"/>
                    <a:pt x="254391" y="1665055"/>
                    <a:pt x="255130" y="1665332"/>
                  </a:cubicBezTo>
                  <a:cubicBezTo>
                    <a:pt x="292383" y="1679845"/>
                    <a:pt x="341005" y="1689643"/>
                    <a:pt x="399796" y="1694450"/>
                  </a:cubicBezTo>
                  <a:cubicBezTo>
                    <a:pt x="428082" y="1696761"/>
                    <a:pt x="458680" y="1697870"/>
                    <a:pt x="491310" y="1697870"/>
                  </a:cubicBezTo>
                  <a:cubicBezTo>
                    <a:pt x="512941" y="1697870"/>
                    <a:pt x="535404" y="1697408"/>
                    <a:pt x="558698" y="1696391"/>
                  </a:cubicBezTo>
                  <a:cubicBezTo>
                    <a:pt x="658254" y="1692047"/>
                    <a:pt x="738953" y="1679845"/>
                    <a:pt x="739785" y="1679752"/>
                  </a:cubicBezTo>
                  <a:cubicBezTo>
                    <a:pt x="739785" y="1679752"/>
                    <a:pt x="739877" y="1679752"/>
                    <a:pt x="739970" y="1679752"/>
                  </a:cubicBezTo>
                  <a:lnTo>
                    <a:pt x="1070992" y="1594617"/>
                  </a:lnTo>
                  <a:cubicBezTo>
                    <a:pt x="1071824" y="1594432"/>
                    <a:pt x="1072378" y="1593692"/>
                    <a:pt x="1072378" y="1592860"/>
                  </a:cubicBezTo>
                  <a:lnTo>
                    <a:pt x="1072378" y="1586112"/>
                  </a:lnTo>
                  <a:cubicBezTo>
                    <a:pt x="1072378" y="1585096"/>
                    <a:pt x="1071546" y="1584356"/>
                    <a:pt x="1070622" y="1584356"/>
                  </a:cubicBezTo>
                  <a:cubicBezTo>
                    <a:pt x="1070252" y="1584356"/>
                    <a:pt x="1069975" y="1584448"/>
                    <a:pt x="1069698" y="1584633"/>
                  </a:cubicBezTo>
                  <a:cubicBezTo>
                    <a:pt x="1069698" y="1584633"/>
                    <a:pt x="1069698" y="1584633"/>
                    <a:pt x="1069698" y="1584633"/>
                  </a:cubicBezTo>
                  <a:cubicBezTo>
                    <a:pt x="1069883" y="1583986"/>
                    <a:pt x="1069698" y="1583247"/>
                    <a:pt x="1069143" y="1582877"/>
                  </a:cubicBezTo>
                  <a:lnTo>
                    <a:pt x="1040857" y="1558473"/>
                  </a:lnTo>
                  <a:cubicBezTo>
                    <a:pt x="1040857" y="1558473"/>
                    <a:pt x="1040302" y="1558104"/>
                    <a:pt x="1039932" y="1558104"/>
                  </a:cubicBezTo>
                  <a:cubicBezTo>
                    <a:pt x="1017840" y="1554683"/>
                    <a:pt x="847476" y="1528616"/>
                    <a:pt x="799685" y="1521590"/>
                  </a:cubicBezTo>
                  <a:cubicBezTo>
                    <a:pt x="838047" y="1516044"/>
                    <a:pt x="958864" y="1499313"/>
                    <a:pt x="1027546" y="1489792"/>
                  </a:cubicBezTo>
                  <a:lnTo>
                    <a:pt x="1360601" y="1515304"/>
                  </a:lnTo>
                  <a:cubicBezTo>
                    <a:pt x="1360601" y="1515304"/>
                    <a:pt x="1360971" y="1515304"/>
                    <a:pt x="1361156" y="1515304"/>
                  </a:cubicBezTo>
                  <a:cubicBezTo>
                    <a:pt x="1384081" y="1509111"/>
                    <a:pt x="1421611" y="1499128"/>
                    <a:pt x="1424569" y="1499128"/>
                  </a:cubicBezTo>
                  <a:cubicBezTo>
                    <a:pt x="1427619" y="1499128"/>
                    <a:pt x="1431872" y="1494876"/>
                    <a:pt x="1435107" y="1491086"/>
                  </a:cubicBezTo>
                  <a:cubicBezTo>
                    <a:pt x="1435292" y="1491178"/>
                    <a:pt x="1435384" y="1491270"/>
                    <a:pt x="1435569" y="1491363"/>
                  </a:cubicBezTo>
                  <a:cubicBezTo>
                    <a:pt x="1435754" y="1491363"/>
                    <a:pt x="1435939" y="1491363"/>
                    <a:pt x="1436124" y="1491363"/>
                  </a:cubicBezTo>
                  <a:cubicBezTo>
                    <a:pt x="1436401" y="1491363"/>
                    <a:pt x="1436678" y="1491363"/>
                    <a:pt x="1436956" y="1491178"/>
                  </a:cubicBezTo>
                  <a:lnTo>
                    <a:pt x="1442225" y="1488312"/>
                  </a:lnTo>
                  <a:cubicBezTo>
                    <a:pt x="1443057" y="1487850"/>
                    <a:pt x="1443334" y="1486926"/>
                    <a:pt x="1443057" y="1486094"/>
                  </a:cubicBezTo>
                  <a:lnTo>
                    <a:pt x="1434460" y="1463169"/>
                  </a:lnTo>
                  <a:lnTo>
                    <a:pt x="1446662" y="1463169"/>
                  </a:lnTo>
                  <a:lnTo>
                    <a:pt x="1450729" y="1474354"/>
                  </a:lnTo>
                  <a:cubicBezTo>
                    <a:pt x="1450729" y="1474354"/>
                    <a:pt x="1451006" y="1474909"/>
                    <a:pt x="1451191" y="1475094"/>
                  </a:cubicBezTo>
                  <a:lnTo>
                    <a:pt x="1456553" y="1479993"/>
                  </a:lnTo>
                  <a:lnTo>
                    <a:pt x="1459511" y="1485632"/>
                  </a:lnTo>
                  <a:cubicBezTo>
                    <a:pt x="1459511" y="1485632"/>
                    <a:pt x="1460158" y="1486371"/>
                    <a:pt x="1460527" y="1486464"/>
                  </a:cubicBezTo>
                  <a:cubicBezTo>
                    <a:pt x="1460712" y="1486464"/>
                    <a:pt x="1460897" y="1486464"/>
                    <a:pt x="1461082" y="1486464"/>
                  </a:cubicBezTo>
                  <a:cubicBezTo>
                    <a:pt x="1461359" y="1486464"/>
                    <a:pt x="1461637" y="1486464"/>
                    <a:pt x="1461914" y="1486279"/>
                  </a:cubicBezTo>
                  <a:lnTo>
                    <a:pt x="1467183" y="1483413"/>
                  </a:lnTo>
                  <a:cubicBezTo>
                    <a:pt x="1468015" y="1482951"/>
                    <a:pt x="1468292" y="1482027"/>
                    <a:pt x="1468015" y="1481195"/>
                  </a:cubicBezTo>
                  <a:moveTo>
                    <a:pt x="1436956" y="1411958"/>
                  </a:moveTo>
                  <a:cubicBezTo>
                    <a:pt x="1434922" y="1410757"/>
                    <a:pt x="1431687" y="1407799"/>
                    <a:pt x="1428913" y="1404563"/>
                  </a:cubicBezTo>
                  <a:lnTo>
                    <a:pt x="1428266" y="1402807"/>
                  </a:lnTo>
                  <a:cubicBezTo>
                    <a:pt x="1429376" y="1403546"/>
                    <a:pt x="1431132" y="1404933"/>
                    <a:pt x="1433535" y="1407799"/>
                  </a:cubicBezTo>
                  <a:cubicBezTo>
                    <a:pt x="1434830" y="1409185"/>
                    <a:pt x="1435939" y="1410664"/>
                    <a:pt x="1436956" y="1411958"/>
                  </a:cubicBezTo>
                  <a:moveTo>
                    <a:pt x="1438250" y="1483413"/>
                  </a:moveTo>
                  <a:cubicBezTo>
                    <a:pt x="1438250" y="1483413"/>
                    <a:pt x="1438157" y="1483413"/>
                    <a:pt x="1438065" y="1483413"/>
                  </a:cubicBezTo>
                  <a:lnTo>
                    <a:pt x="1433905" y="1482119"/>
                  </a:lnTo>
                  <a:lnTo>
                    <a:pt x="1428913" y="1477590"/>
                  </a:lnTo>
                  <a:lnTo>
                    <a:pt x="1406821" y="1417505"/>
                  </a:lnTo>
                  <a:cubicBezTo>
                    <a:pt x="1409132" y="1419446"/>
                    <a:pt x="1411628" y="1421017"/>
                    <a:pt x="1413569" y="1421017"/>
                  </a:cubicBezTo>
                  <a:cubicBezTo>
                    <a:pt x="1413939" y="1421017"/>
                    <a:pt x="1414308" y="1421017"/>
                    <a:pt x="1414678" y="1420832"/>
                  </a:cubicBezTo>
                  <a:lnTo>
                    <a:pt x="1420686" y="1436732"/>
                  </a:lnTo>
                  <a:cubicBezTo>
                    <a:pt x="1420686" y="1436732"/>
                    <a:pt x="1420686" y="1436732"/>
                    <a:pt x="1420686" y="1436732"/>
                  </a:cubicBezTo>
                  <a:lnTo>
                    <a:pt x="1438250" y="1483506"/>
                  </a:lnTo>
                  <a:close/>
                  <a:moveTo>
                    <a:pt x="519504" y="1561616"/>
                  </a:moveTo>
                  <a:lnTo>
                    <a:pt x="520798" y="1565221"/>
                  </a:lnTo>
                  <a:lnTo>
                    <a:pt x="438251" y="1577978"/>
                  </a:lnTo>
                  <a:cubicBezTo>
                    <a:pt x="438251" y="1577978"/>
                    <a:pt x="438251" y="1577978"/>
                    <a:pt x="438251" y="1577978"/>
                  </a:cubicBezTo>
                  <a:cubicBezTo>
                    <a:pt x="438713" y="1577700"/>
                    <a:pt x="439083" y="1577238"/>
                    <a:pt x="439175" y="1576591"/>
                  </a:cubicBezTo>
                  <a:lnTo>
                    <a:pt x="447495" y="1515489"/>
                  </a:lnTo>
                  <a:lnTo>
                    <a:pt x="450083" y="1518078"/>
                  </a:lnTo>
                  <a:cubicBezTo>
                    <a:pt x="450083" y="1518078"/>
                    <a:pt x="450915" y="1518632"/>
                    <a:pt x="451377" y="1518632"/>
                  </a:cubicBezTo>
                  <a:cubicBezTo>
                    <a:pt x="451377" y="1518632"/>
                    <a:pt x="451469" y="1518632"/>
                    <a:pt x="451562" y="1518632"/>
                  </a:cubicBezTo>
                  <a:lnTo>
                    <a:pt x="523941" y="1510867"/>
                  </a:lnTo>
                  <a:cubicBezTo>
                    <a:pt x="523941" y="1510867"/>
                    <a:pt x="524218" y="1510867"/>
                    <a:pt x="524403" y="1510775"/>
                  </a:cubicBezTo>
                  <a:lnTo>
                    <a:pt x="521076" y="1543960"/>
                  </a:lnTo>
                  <a:lnTo>
                    <a:pt x="521076" y="1543960"/>
                  </a:lnTo>
                  <a:cubicBezTo>
                    <a:pt x="521076" y="1543960"/>
                    <a:pt x="519412" y="1560692"/>
                    <a:pt x="519412" y="1560692"/>
                  </a:cubicBezTo>
                  <a:cubicBezTo>
                    <a:pt x="519412" y="1560969"/>
                    <a:pt x="519412" y="1561246"/>
                    <a:pt x="519504" y="1561431"/>
                  </a:cubicBezTo>
                  <a:moveTo>
                    <a:pt x="318173" y="1512254"/>
                  </a:moveTo>
                  <a:cubicBezTo>
                    <a:pt x="318450" y="1511145"/>
                    <a:pt x="318820" y="1509296"/>
                    <a:pt x="319375" y="1507077"/>
                  </a:cubicBezTo>
                  <a:cubicBezTo>
                    <a:pt x="319375" y="1507077"/>
                    <a:pt x="319375" y="1507077"/>
                    <a:pt x="319375" y="1507077"/>
                  </a:cubicBezTo>
                  <a:lnTo>
                    <a:pt x="319375" y="1506430"/>
                  </a:lnTo>
                  <a:cubicBezTo>
                    <a:pt x="323072" y="1490346"/>
                    <a:pt x="330930" y="1452446"/>
                    <a:pt x="333333" y="1440522"/>
                  </a:cubicBezTo>
                  <a:lnTo>
                    <a:pt x="362081" y="1442371"/>
                  </a:lnTo>
                  <a:lnTo>
                    <a:pt x="346274" y="1518263"/>
                  </a:lnTo>
                  <a:cubicBezTo>
                    <a:pt x="334257" y="1516229"/>
                    <a:pt x="321501" y="1513733"/>
                    <a:pt x="318173" y="1512347"/>
                  </a:cubicBezTo>
                  <a:moveTo>
                    <a:pt x="257626" y="1362226"/>
                  </a:moveTo>
                  <a:cubicBezTo>
                    <a:pt x="257626" y="1362226"/>
                    <a:pt x="256794" y="1361672"/>
                    <a:pt x="256332" y="1361672"/>
                  </a:cubicBezTo>
                  <a:lnTo>
                    <a:pt x="241634" y="1361672"/>
                  </a:lnTo>
                  <a:lnTo>
                    <a:pt x="265761" y="1266922"/>
                  </a:lnTo>
                  <a:lnTo>
                    <a:pt x="291736" y="1351504"/>
                  </a:lnTo>
                  <a:lnTo>
                    <a:pt x="281105" y="1355756"/>
                  </a:lnTo>
                  <a:cubicBezTo>
                    <a:pt x="280551" y="1355941"/>
                    <a:pt x="280181" y="1356403"/>
                    <a:pt x="280088" y="1356957"/>
                  </a:cubicBezTo>
                  <a:cubicBezTo>
                    <a:pt x="275189" y="1375815"/>
                    <a:pt x="269181" y="1398370"/>
                    <a:pt x="263542" y="1419261"/>
                  </a:cubicBezTo>
                  <a:cubicBezTo>
                    <a:pt x="263542" y="1419261"/>
                    <a:pt x="263542" y="1419261"/>
                    <a:pt x="263542" y="1419261"/>
                  </a:cubicBezTo>
                  <a:cubicBezTo>
                    <a:pt x="263542" y="1419261"/>
                    <a:pt x="263542" y="1419261"/>
                    <a:pt x="263542" y="1419261"/>
                  </a:cubicBezTo>
                  <a:cubicBezTo>
                    <a:pt x="262803" y="1422219"/>
                    <a:pt x="261971" y="1425085"/>
                    <a:pt x="261231" y="1427858"/>
                  </a:cubicBezTo>
                  <a:lnTo>
                    <a:pt x="260676" y="1427858"/>
                  </a:lnTo>
                  <a:cubicBezTo>
                    <a:pt x="260676" y="1427858"/>
                    <a:pt x="252357" y="1426194"/>
                    <a:pt x="252357" y="1426194"/>
                  </a:cubicBezTo>
                  <a:cubicBezTo>
                    <a:pt x="255130" y="1395227"/>
                    <a:pt x="258088" y="1364168"/>
                    <a:pt x="258181" y="1363521"/>
                  </a:cubicBezTo>
                  <a:cubicBezTo>
                    <a:pt x="258181" y="1363058"/>
                    <a:pt x="258088" y="1362504"/>
                    <a:pt x="257718" y="1362134"/>
                  </a:cubicBezTo>
                  <a:moveTo>
                    <a:pt x="331577" y="727544"/>
                  </a:moveTo>
                  <a:lnTo>
                    <a:pt x="561656" y="361488"/>
                  </a:lnTo>
                  <a:lnTo>
                    <a:pt x="535866" y="451523"/>
                  </a:lnTo>
                  <a:cubicBezTo>
                    <a:pt x="535866" y="451523"/>
                    <a:pt x="535681" y="451338"/>
                    <a:pt x="535588" y="451245"/>
                  </a:cubicBezTo>
                  <a:cubicBezTo>
                    <a:pt x="534756" y="450691"/>
                    <a:pt x="533647" y="450876"/>
                    <a:pt x="533093" y="451708"/>
                  </a:cubicBezTo>
                  <a:lnTo>
                    <a:pt x="520244" y="470565"/>
                  </a:lnTo>
                  <a:lnTo>
                    <a:pt x="536051" y="445607"/>
                  </a:lnTo>
                  <a:cubicBezTo>
                    <a:pt x="536605" y="444775"/>
                    <a:pt x="536328" y="443665"/>
                    <a:pt x="535496" y="443111"/>
                  </a:cubicBezTo>
                  <a:cubicBezTo>
                    <a:pt x="534664" y="442556"/>
                    <a:pt x="533555" y="442834"/>
                    <a:pt x="533000" y="443665"/>
                  </a:cubicBezTo>
                  <a:lnTo>
                    <a:pt x="460991" y="557642"/>
                  </a:lnTo>
                  <a:lnTo>
                    <a:pt x="318913" y="766276"/>
                  </a:lnTo>
                  <a:lnTo>
                    <a:pt x="331484" y="727544"/>
                  </a:lnTo>
                  <a:close/>
                  <a:moveTo>
                    <a:pt x="954427" y="135291"/>
                  </a:moveTo>
                  <a:lnTo>
                    <a:pt x="936124" y="146846"/>
                  </a:lnTo>
                  <a:lnTo>
                    <a:pt x="914863" y="85744"/>
                  </a:lnTo>
                  <a:lnTo>
                    <a:pt x="954335" y="135291"/>
                  </a:lnTo>
                  <a:close/>
                  <a:moveTo>
                    <a:pt x="908393" y="77702"/>
                  </a:moveTo>
                  <a:lnTo>
                    <a:pt x="933074" y="148787"/>
                  </a:lnTo>
                  <a:lnTo>
                    <a:pt x="932519" y="149157"/>
                  </a:lnTo>
                  <a:lnTo>
                    <a:pt x="875485" y="95080"/>
                  </a:lnTo>
                  <a:cubicBezTo>
                    <a:pt x="875485" y="95080"/>
                    <a:pt x="875485" y="95080"/>
                    <a:pt x="875485" y="95080"/>
                  </a:cubicBezTo>
                  <a:cubicBezTo>
                    <a:pt x="875485" y="95080"/>
                    <a:pt x="875300" y="94895"/>
                    <a:pt x="875207" y="94895"/>
                  </a:cubicBezTo>
                  <a:cubicBezTo>
                    <a:pt x="875207" y="94895"/>
                    <a:pt x="875207" y="94895"/>
                    <a:pt x="875207" y="94895"/>
                  </a:cubicBezTo>
                  <a:cubicBezTo>
                    <a:pt x="875115" y="94895"/>
                    <a:pt x="874930" y="94803"/>
                    <a:pt x="874837" y="94710"/>
                  </a:cubicBezTo>
                  <a:cubicBezTo>
                    <a:pt x="874837" y="94710"/>
                    <a:pt x="874837" y="94710"/>
                    <a:pt x="874837" y="94710"/>
                  </a:cubicBezTo>
                  <a:cubicBezTo>
                    <a:pt x="874837" y="94710"/>
                    <a:pt x="874837" y="94710"/>
                    <a:pt x="874837" y="94710"/>
                  </a:cubicBezTo>
                  <a:cubicBezTo>
                    <a:pt x="861619" y="91937"/>
                    <a:pt x="796635" y="78256"/>
                    <a:pt x="791458" y="77609"/>
                  </a:cubicBezTo>
                  <a:cubicBezTo>
                    <a:pt x="791458" y="77609"/>
                    <a:pt x="791458" y="77609"/>
                    <a:pt x="791458" y="77609"/>
                  </a:cubicBezTo>
                  <a:cubicBezTo>
                    <a:pt x="791458" y="77609"/>
                    <a:pt x="791273" y="77609"/>
                    <a:pt x="791273" y="77609"/>
                  </a:cubicBezTo>
                  <a:cubicBezTo>
                    <a:pt x="791273" y="77609"/>
                    <a:pt x="791273" y="77609"/>
                    <a:pt x="791273" y="77609"/>
                  </a:cubicBezTo>
                  <a:cubicBezTo>
                    <a:pt x="791181" y="77609"/>
                    <a:pt x="790996" y="77609"/>
                    <a:pt x="790903" y="77609"/>
                  </a:cubicBezTo>
                  <a:cubicBezTo>
                    <a:pt x="784802" y="78811"/>
                    <a:pt x="729432" y="95357"/>
                    <a:pt x="710759" y="100904"/>
                  </a:cubicBezTo>
                  <a:lnTo>
                    <a:pt x="687927" y="86206"/>
                  </a:lnTo>
                  <a:lnTo>
                    <a:pt x="759105" y="41651"/>
                  </a:lnTo>
                  <a:lnTo>
                    <a:pt x="841282" y="41651"/>
                  </a:lnTo>
                  <a:lnTo>
                    <a:pt x="908855" y="77702"/>
                  </a:lnTo>
                  <a:close/>
                  <a:moveTo>
                    <a:pt x="958864" y="212200"/>
                  </a:moveTo>
                  <a:lnTo>
                    <a:pt x="941670" y="162653"/>
                  </a:lnTo>
                  <a:lnTo>
                    <a:pt x="957662" y="177813"/>
                  </a:lnTo>
                  <a:lnTo>
                    <a:pt x="958864" y="212107"/>
                  </a:lnTo>
                  <a:close/>
                  <a:moveTo>
                    <a:pt x="1214456" y="481195"/>
                  </a:moveTo>
                  <a:lnTo>
                    <a:pt x="1184968" y="450691"/>
                  </a:lnTo>
                  <a:cubicBezTo>
                    <a:pt x="1184968" y="450691"/>
                    <a:pt x="1184968" y="450598"/>
                    <a:pt x="1184968" y="450506"/>
                  </a:cubicBezTo>
                  <a:cubicBezTo>
                    <a:pt x="1184968" y="450506"/>
                    <a:pt x="1184968" y="450414"/>
                    <a:pt x="1184968" y="450414"/>
                  </a:cubicBezTo>
                  <a:cubicBezTo>
                    <a:pt x="1184968" y="450414"/>
                    <a:pt x="1184968" y="450229"/>
                    <a:pt x="1184968" y="450229"/>
                  </a:cubicBezTo>
                  <a:cubicBezTo>
                    <a:pt x="1184968" y="450229"/>
                    <a:pt x="1184968" y="450229"/>
                    <a:pt x="1184968" y="450136"/>
                  </a:cubicBezTo>
                  <a:cubicBezTo>
                    <a:pt x="1184968" y="450136"/>
                    <a:pt x="1184968" y="450136"/>
                    <a:pt x="1184968" y="450136"/>
                  </a:cubicBezTo>
                  <a:lnTo>
                    <a:pt x="1183027" y="438951"/>
                  </a:lnTo>
                  <a:lnTo>
                    <a:pt x="1209927" y="466405"/>
                  </a:lnTo>
                  <a:lnTo>
                    <a:pt x="1214456" y="481288"/>
                  </a:lnTo>
                  <a:close/>
                  <a:moveTo>
                    <a:pt x="1232759" y="581399"/>
                  </a:moveTo>
                  <a:lnTo>
                    <a:pt x="1226935" y="615786"/>
                  </a:lnTo>
                  <a:lnTo>
                    <a:pt x="1191162" y="584264"/>
                  </a:lnTo>
                  <a:lnTo>
                    <a:pt x="1197817" y="548860"/>
                  </a:lnTo>
                  <a:lnTo>
                    <a:pt x="1232759" y="581306"/>
                  </a:lnTo>
                  <a:close/>
                  <a:moveTo>
                    <a:pt x="1293861" y="977775"/>
                  </a:moveTo>
                  <a:cubicBezTo>
                    <a:pt x="1293214" y="978052"/>
                    <a:pt x="1292752" y="978699"/>
                    <a:pt x="1292752" y="979439"/>
                  </a:cubicBezTo>
                  <a:cubicBezTo>
                    <a:pt x="1292752" y="980178"/>
                    <a:pt x="1293306" y="980918"/>
                    <a:pt x="1293953" y="981103"/>
                  </a:cubicBezTo>
                  <a:lnTo>
                    <a:pt x="1294970" y="1023624"/>
                  </a:lnTo>
                  <a:lnTo>
                    <a:pt x="1254575" y="931925"/>
                  </a:lnTo>
                  <a:lnTo>
                    <a:pt x="1293306" y="951430"/>
                  </a:lnTo>
                  <a:lnTo>
                    <a:pt x="1293953" y="977682"/>
                  </a:lnTo>
                  <a:close/>
                  <a:moveTo>
                    <a:pt x="1302365" y="1118559"/>
                  </a:moveTo>
                  <a:lnTo>
                    <a:pt x="1306340" y="1129189"/>
                  </a:lnTo>
                  <a:lnTo>
                    <a:pt x="1298760" y="1127248"/>
                  </a:lnTo>
                  <a:lnTo>
                    <a:pt x="1298760" y="1126508"/>
                  </a:lnTo>
                  <a:lnTo>
                    <a:pt x="1298760" y="1126508"/>
                  </a:lnTo>
                  <a:lnTo>
                    <a:pt x="1298760" y="1117634"/>
                  </a:lnTo>
                  <a:cubicBezTo>
                    <a:pt x="1298760" y="1117634"/>
                    <a:pt x="1299130" y="1117727"/>
                    <a:pt x="1299315" y="1117819"/>
                  </a:cubicBezTo>
                  <a:cubicBezTo>
                    <a:pt x="1299777" y="1117819"/>
                    <a:pt x="1300886" y="1118189"/>
                    <a:pt x="1302365" y="1118559"/>
                  </a:cubicBezTo>
                  <a:moveTo>
                    <a:pt x="1333609" y="1287998"/>
                  </a:moveTo>
                  <a:lnTo>
                    <a:pt x="1290533" y="1286797"/>
                  </a:lnTo>
                  <a:lnTo>
                    <a:pt x="1282399" y="1257956"/>
                  </a:lnTo>
                  <a:lnTo>
                    <a:pt x="1323719" y="1260914"/>
                  </a:lnTo>
                  <a:lnTo>
                    <a:pt x="1333609" y="1287906"/>
                  </a:lnTo>
                  <a:close/>
                  <a:moveTo>
                    <a:pt x="1348862" y="1329596"/>
                  </a:moveTo>
                  <a:lnTo>
                    <a:pt x="1305323" y="1331167"/>
                  </a:lnTo>
                  <a:lnTo>
                    <a:pt x="1298853" y="1311940"/>
                  </a:lnTo>
                  <a:lnTo>
                    <a:pt x="1342299" y="1311940"/>
                  </a:lnTo>
                  <a:lnTo>
                    <a:pt x="1348769" y="1329688"/>
                  </a:lnTo>
                  <a:close/>
                  <a:moveTo>
                    <a:pt x="1380753" y="1439597"/>
                  </a:moveTo>
                  <a:lnTo>
                    <a:pt x="1342206" y="1446623"/>
                  </a:lnTo>
                  <a:lnTo>
                    <a:pt x="1339618" y="1435438"/>
                  </a:lnTo>
                  <a:cubicBezTo>
                    <a:pt x="1339618" y="1435438"/>
                    <a:pt x="1340357" y="1435992"/>
                    <a:pt x="1340820" y="1435992"/>
                  </a:cubicBezTo>
                  <a:cubicBezTo>
                    <a:pt x="1340912" y="1435992"/>
                    <a:pt x="1341005" y="1435992"/>
                    <a:pt x="1341189" y="1435992"/>
                  </a:cubicBezTo>
                  <a:lnTo>
                    <a:pt x="1377610" y="1429059"/>
                  </a:lnTo>
                  <a:lnTo>
                    <a:pt x="1380753" y="1439690"/>
                  </a:lnTo>
                  <a:close/>
                  <a:moveTo>
                    <a:pt x="1179422" y="1478699"/>
                  </a:moveTo>
                  <a:lnTo>
                    <a:pt x="1232759" y="1469640"/>
                  </a:lnTo>
                  <a:lnTo>
                    <a:pt x="1364484" y="1476018"/>
                  </a:lnTo>
                  <a:lnTo>
                    <a:pt x="1320668" y="1484985"/>
                  </a:lnTo>
                  <a:lnTo>
                    <a:pt x="1179422" y="1478699"/>
                  </a:lnTo>
                  <a:close/>
                  <a:moveTo>
                    <a:pt x="1240524" y="1461043"/>
                  </a:moveTo>
                  <a:lnTo>
                    <a:pt x="1239045" y="1455682"/>
                  </a:lnTo>
                  <a:lnTo>
                    <a:pt x="1291735" y="1461136"/>
                  </a:lnTo>
                  <a:cubicBezTo>
                    <a:pt x="1291735" y="1461136"/>
                    <a:pt x="1291827" y="1461136"/>
                    <a:pt x="1291920" y="1461136"/>
                  </a:cubicBezTo>
                  <a:lnTo>
                    <a:pt x="1311239" y="1461413"/>
                  </a:lnTo>
                  <a:cubicBezTo>
                    <a:pt x="1311239" y="1461413"/>
                    <a:pt x="1311239" y="1461413"/>
                    <a:pt x="1311239" y="1461413"/>
                  </a:cubicBezTo>
                  <a:cubicBezTo>
                    <a:pt x="1311239" y="1461413"/>
                    <a:pt x="1311239" y="1461413"/>
                    <a:pt x="1311239" y="1461413"/>
                  </a:cubicBezTo>
                  <a:lnTo>
                    <a:pt x="1419300" y="1462800"/>
                  </a:lnTo>
                  <a:lnTo>
                    <a:pt x="1423737" y="1475001"/>
                  </a:lnTo>
                  <a:lnTo>
                    <a:pt x="1413476" y="1469732"/>
                  </a:lnTo>
                  <a:cubicBezTo>
                    <a:pt x="1413476" y="1469732"/>
                    <a:pt x="1412922" y="1469547"/>
                    <a:pt x="1412644" y="1469547"/>
                  </a:cubicBezTo>
                  <a:lnTo>
                    <a:pt x="1403585" y="1469547"/>
                  </a:lnTo>
                  <a:lnTo>
                    <a:pt x="1312718" y="1466405"/>
                  </a:lnTo>
                  <a:lnTo>
                    <a:pt x="1240616" y="1461043"/>
                  </a:lnTo>
                  <a:close/>
                  <a:moveTo>
                    <a:pt x="1301811" y="1457715"/>
                  </a:moveTo>
                  <a:lnTo>
                    <a:pt x="1333702" y="1451892"/>
                  </a:lnTo>
                  <a:lnTo>
                    <a:pt x="1310870" y="1457808"/>
                  </a:lnTo>
                  <a:lnTo>
                    <a:pt x="1301811" y="1457808"/>
                  </a:lnTo>
                  <a:close/>
                  <a:moveTo>
                    <a:pt x="1330836" y="1442833"/>
                  </a:moveTo>
                  <a:lnTo>
                    <a:pt x="1332223" y="1448287"/>
                  </a:lnTo>
                  <a:lnTo>
                    <a:pt x="1290071" y="1455312"/>
                  </a:lnTo>
                  <a:lnTo>
                    <a:pt x="1288130" y="1448194"/>
                  </a:lnTo>
                  <a:cubicBezTo>
                    <a:pt x="1292012" y="1447732"/>
                    <a:pt x="1300609" y="1446808"/>
                    <a:pt x="1309206" y="1445698"/>
                  </a:cubicBezTo>
                  <a:cubicBezTo>
                    <a:pt x="1321962" y="1444127"/>
                    <a:pt x="1327971" y="1443387"/>
                    <a:pt x="1331021" y="1442740"/>
                  </a:cubicBezTo>
                  <a:moveTo>
                    <a:pt x="1335920" y="1447640"/>
                  </a:moveTo>
                  <a:lnTo>
                    <a:pt x="1334072" y="1440245"/>
                  </a:lnTo>
                  <a:cubicBezTo>
                    <a:pt x="1334072" y="1440245"/>
                    <a:pt x="1334072" y="1440245"/>
                    <a:pt x="1334072" y="1440152"/>
                  </a:cubicBezTo>
                  <a:lnTo>
                    <a:pt x="1334072" y="1440152"/>
                  </a:lnTo>
                  <a:cubicBezTo>
                    <a:pt x="1334072" y="1440152"/>
                    <a:pt x="1334072" y="1440152"/>
                    <a:pt x="1334072" y="1440152"/>
                  </a:cubicBezTo>
                  <a:cubicBezTo>
                    <a:pt x="1334072" y="1440060"/>
                    <a:pt x="1334072" y="1439967"/>
                    <a:pt x="1333979" y="1439875"/>
                  </a:cubicBezTo>
                  <a:cubicBezTo>
                    <a:pt x="1333979" y="1439875"/>
                    <a:pt x="1333979" y="1439875"/>
                    <a:pt x="1333979" y="1439875"/>
                  </a:cubicBezTo>
                  <a:cubicBezTo>
                    <a:pt x="1333979" y="1439875"/>
                    <a:pt x="1333887" y="1439690"/>
                    <a:pt x="1333794" y="1439597"/>
                  </a:cubicBezTo>
                  <a:cubicBezTo>
                    <a:pt x="1333794" y="1439597"/>
                    <a:pt x="1333794" y="1439597"/>
                    <a:pt x="1333794" y="1439597"/>
                  </a:cubicBezTo>
                  <a:cubicBezTo>
                    <a:pt x="1333794" y="1439597"/>
                    <a:pt x="1333702" y="1439505"/>
                    <a:pt x="1333609" y="1439412"/>
                  </a:cubicBezTo>
                  <a:cubicBezTo>
                    <a:pt x="1333609" y="1439412"/>
                    <a:pt x="1333609" y="1439412"/>
                    <a:pt x="1333609" y="1439412"/>
                  </a:cubicBezTo>
                  <a:cubicBezTo>
                    <a:pt x="1333609" y="1439412"/>
                    <a:pt x="1333609" y="1439412"/>
                    <a:pt x="1333609" y="1439412"/>
                  </a:cubicBezTo>
                  <a:cubicBezTo>
                    <a:pt x="1333609" y="1439412"/>
                    <a:pt x="1333609" y="1439412"/>
                    <a:pt x="1333517" y="1439412"/>
                  </a:cubicBezTo>
                  <a:cubicBezTo>
                    <a:pt x="1333332" y="1439320"/>
                    <a:pt x="1333055" y="1439228"/>
                    <a:pt x="1332778" y="1439135"/>
                  </a:cubicBezTo>
                  <a:cubicBezTo>
                    <a:pt x="1330744" y="1438581"/>
                    <a:pt x="1323441" y="1437194"/>
                    <a:pt x="1294600" y="1432849"/>
                  </a:cubicBezTo>
                  <a:lnTo>
                    <a:pt x="1336475" y="1436639"/>
                  </a:lnTo>
                  <a:lnTo>
                    <a:pt x="1339063" y="1447547"/>
                  </a:lnTo>
                  <a:lnTo>
                    <a:pt x="1336105" y="1448102"/>
                  </a:lnTo>
                  <a:close/>
                  <a:moveTo>
                    <a:pt x="1322332" y="1440429"/>
                  </a:moveTo>
                  <a:cubicBezTo>
                    <a:pt x="1312441" y="1441723"/>
                    <a:pt x="1296911" y="1443572"/>
                    <a:pt x="1285911" y="1444774"/>
                  </a:cubicBezTo>
                  <a:cubicBezTo>
                    <a:pt x="1282306" y="1444589"/>
                    <a:pt x="1262617" y="1443480"/>
                    <a:pt x="1249860" y="1442740"/>
                  </a:cubicBezTo>
                  <a:lnTo>
                    <a:pt x="1280642" y="1433959"/>
                  </a:lnTo>
                  <a:cubicBezTo>
                    <a:pt x="1293861" y="1435900"/>
                    <a:pt x="1311609" y="1438673"/>
                    <a:pt x="1322332" y="1440429"/>
                  </a:cubicBezTo>
                  <a:moveTo>
                    <a:pt x="1284617" y="1448379"/>
                  </a:moveTo>
                  <a:lnTo>
                    <a:pt x="1286928" y="1456791"/>
                  </a:lnTo>
                  <a:lnTo>
                    <a:pt x="1238860" y="1451892"/>
                  </a:lnTo>
                  <a:cubicBezTo>
                    <a:pt x="1238860" y="1451892"/>
                    <a:pt x="1238398" y="1451892"/>
                    <a:pt x="1238213" y="1451892"/>
                  </a:cubicBezTo>
                  <a:lnTo>
                    <a:pt x="1237196" y="1448379"/>
                  </a:lnTo>
                  <a:lnTo>
                    <a:pt x="1284617" y="1448379"/>
                  </a:lnTo>
                  <a:close/>
                  <a:moveTo>
                    <a:pt x="1324643" y="1457715"/>
                  </a:moveTo>
                  <a:lnTo>
                    <a:pt x="1351912" y="1450598"/>
                  </a:lnTo>
                  <a:lnTo>
                    <a:pt x="1391753" y="1444034"/>
                  </a:lnTo>
                  <a:lnTo>
                    <a:pt x="1411165" y="1440152"/>
                  </a:lnTo>
                  <a:lnTo>
                    <a:pt x="1418098" y="1458917"/>
                  </a:lnTo>
                  <a:lnTo>
                    <a:pt x="1324643" y="1457715"/>
                  </a:lnTo>
                  <a:close/>
                  <a:moveTo>
                    <a:pt x="1340635" y="1432110"/>
                  </a:moveTo>
                  <a:cubicBezTo>
                    <a:pt x="1339895" y="1432202"/>
                    <a:pt x="1339341" y="1432757"/>
                    <a:pt x="1339248" y="1433496"/>
                  </a:cubicBezTo>
                  <a:cubicBezTo>
                    <a:pt x="1338971" y="1433034"/>
                    <a:pt x="1338509" y="1432757"/>
                    <a:pt x="1337954" y="1432664"/>
                  </a:cubicBezTo>
                  <a:lnTo>
                    <a:pt x="1304029" y="1429614"/>
                  </a:lnTo>
                  <a:lnTo>
                    <a:pt x="1333794" y="1422496"/>
                  </a:lnTo>
                  <a:lnTo>
                    <a:pt x="1367719" y="1426933"/>
                  </a:lnTo>
                  <a:lnTo>
                    <a:pt x="1340635" y="1432110"/>
                  </a:lnTo>
                  <a:close/>
                  <a:moveTo>
                    <a:pt x="1292567" y="1428690"/>
                  </a:moveTo>
                  <a:cubicBezTo>
                    <a:pt x="1291735" y="1428874"/>
                    <a:pt x="1291180" y="1429707"/>
                    <a:pt x="1291180" y="1430538"/>
                  </a:cubicBezTo>
                  <a:cubicBezTo>
                    <a:pt x="1291180" y="1431185"/>
                    <a:pt x="1291642" y="1431740"/>
                    <a:pt x="1292105" y="1432017"/>
                  </a:cubicBezTo>
                  <a:cubicBezTo>
                    <a:pt x="1288592" y="1431463"/>
                    <a:pt x="1284894" y="1430908"/>
                    <a:pt x="1280735" y="1430354"/>
                  </a:cubicBezTo>
                  <a:cubicBezTo>
                    <a:pt x="1280457" y="1430354"/>
                    <a:pt x="1280272" y="1430354"/>
                    <a:pt x="1279995" y="1430354"/>
                  </a:cubicBezTo>
                  <a:lnTo>
                    <a:pt x="1238490" y="1442278"/>
                  </a:lnTo>
                  <a:cubicBezTo>
                    <a:pt x="1237658" y="1442555"/>
                    <a:pt x="1237104" y="1443387"/>
                    <a:pt x="1237196" y="1444219"/>
                  </a:cubicBezTo>
                  <a:cubicBezTo>
                    <a:pt x="1237196" y="1444404"/>
                    <a:pt x="1237196" y="1444589"/>
                    <a:pt x="1237381" y="1444774"/>
                  </a:cubicBezTo>
                  <a:lnTo>
                    <a:pt x="1236272" y="1444774"/>
                  </a:lnTo>
                  <a:cubicBezTo>
                    <a:pt x="1236272" y="1444774"/>
                    <a:pt x="1236179" y="1444774"/>
                    <a:pt x="1236087" y="1444774"/>
                  </a:cubicBezTo>
                  <a:lnTo>
                    <a:pt x="1225364" y="1406504"/>
                  </a:lnTo>
                  <a:lnTo>
                    <a:pt x="1323996" y="1397630"/>
                  </a:lnTo>
                  <a:lnTo>
                    <a:pt x="1331299" y="1419353"/>
                  </a:lnTo>
                  <a:lnTo>
                    <a:pt x="1292474" y="1428690"/>
                  </a:lnTo>
                  <a:close/>
                  <a:moveTo>
                    <a:pt x="998058" y="1259897"/>
                  </a:moveTo>
                  <a:lnTo>
                    <a:pt x="1031705" y="1251763"/>
                  </a:lnTo>
                  <a:cubicBezTo>
                    <a:pt x="1032168" y="1251670"/>
                    <a:pt x="1032630" y="1251300"/>
                    <a:pt x="1032815" y="1250838"/>
                  </a:cubicBezTo>
                  <a:cubicBezTo>
                    <a:pt x="1033092" y="1250376"/>
                    <a:pt x="1033092" y="1249821"/>
                    <a:pt x="1032907" y="1249359"/>
                  </a:cubicBezTo>
                  <a:lnTo>
                    <a:pt x="1025882" y="1229392"/>
                  </a:lnTo>
                  <a:lnTo>
                    <a:pt x="1032445" y="1216266"/>
                  </a:lnTo>
                  <a:lnTo>
                    <a:pt x="1161674" y="1192325"/>
                  </a:lnTo>
                  <a:lnTo>
                    <a:pt x="1220835" y="1403177"/>
                  </a:lnTo>
                  <a:lnTo>
                    <a:pt x="1018672" y="1403546"/>
                  </a:lnTo>
                  <a:lnTo>
                    <a:pt x="998058" y="1259897"/>
                  </a:lnTo>
                  <a:close/>
                  <a:moveTo>
                    <a:pt x="931410" y="1413252"/>
                  </a:moveTo>
                  <a:lnTo>
                    <a:pt x="897577" y="1413715"/>
                  </a:lnTo>
                  <a:lnTo>
                    <a:pt x="928914" y="1407059"/>
                  </a:lnTo>
                  <a:lnTo>
                    <a:pt x="931410" y="1413252"/>
                  </a:lnTo>
                  <a:close/>
                  <a:moveTo>
                    <a:pt x="935200" y="1413252"/>
                  </a:moveTo>
                  <a:lnTo>
                    <a:pt x="905527" y="1339671"/>
                  </a:lnTo>
                  <a:lnTo>
                    <a:pt x="850803" y="1203232"/>
                  </a:lnTo>
                  <a:lnTo>
                    <a:pt x="966536" y="1336344"/>
                  </a:lnTo>
                  <a:lnTo>
                    <a:pt x="985301" y="1412605"/>
                  </a:lnTo>
                  <a:lnTo>
                    <a:pt x="935200" y="1413345"/>
                  </a:lnTo>
                  <a:close/>
                  <a:moveTo>
                    <a:pt x="803845" y="1339764"/>
                  </a:moveTo>
                  <a:lnTo>
                    <a:pt x="709095" y="1340966"/>
                  </a:lnTo>
                  <a:lnTo>
                    <a:pt x="841652" y="1200552"/>
                  </a:lnTo>
                  <a:lnTo>
                    <a:pt x="803937" y="1338747"/>
                  </a:lnTo>
                  <a:cubicBezTo>
                    <a:pt x="803937" y="1338747"/>
                    <a:pt x="803937" y="1338747"/>
                    <a:pt x="803937" y="1338747"/>
                  </a:cubicBezTo>
                  <a:cubicBezTo>
                    <a:pt x="803937" y="1338747"/>
                    <a:pt x="803937" y="1338747"/>
                    <a:pt x="803937" y="1338840"/>
                  </a:cubicBezTo>
                  <a:cubicBezTo>
                    <a:pt x="803937" y="1338840"/>
                    <a:pt x="803937" y="1339024"/>
                    <a:pt x="803937" y="1339024"/>
                  </a:cubicBezTo>
                  <a:cubicBezTo>
                    <a:pt x="803937" y="1339024"/>
                    <a:pt x="803937" y="1339024"/>
                    <a:pt x="803937" y="1339024"/>
                  </a:cubicBezTo>
                  <a:cubicBezTo>
                    <a:pt x="803937" y="1339024"/>
                    <a:pt x="803937" y="1339024"/>
                    <a:pt x="803937" y="1339024"/>
                  </a:cubicBezTo>
                  <a:cubicBezTo>
                    <a:pt x="803937" y="1339024"/>
                    <a:pt x="803937" y="1339024"/>
                    <a:pt x="803937" y="1339024"/>
                  </a:cubicBezTo>
                  <a:lnTo>
                    <a:pt x="803937" y="1339579"/>
                  </a:lnTo>
                  <a:close/>
                  <a:moveTo>
                    <a:pt x="657515" y="1195930"/>
                  </a:moveTo>
                  <a:lnTo>
                    <a:pt x="606026" y="1342907"/>
                  </a:lnTo>
                  <a:lnTo>
                    <a:pt x="550933" y="1280141"/>
                  </a:lnTo>
                  <a:lnTo>
                    <a:pt x="554631" y="1242981"/>
                  </a:lnTo>
                  <a:cubicBezTo>
                    <a:pt x="554631" y="1242519"/>
                    <a:pt x="554538" y="1242056"/>
                    <a:pt x="554261" y="1241687"/>
                  </a:cubicBezTo>
                  <a:cubicBezTo>
                    <a:pt x="553984" y="1241317"/>
                    <a:pt x="553521" y="1241132"/>
                    <a:pt x="553059" y="1241040"/>
                  </a:cubicBezTo>
                  <a:lnTo>
                    <a:pt x="514050" y="1238082"/>
                  </a:lnTo>
                  <a:lnTo>
                    <a:pt x="484377" y="1204249"/>
                  </a:lnTo>
                  <a:lnTo>
                    <a:pt x="577278" y="1199812"/>
                  </a:lnTo>
                  <a:lnTo>
                    <a:pt x="657607" y="1196022"/>
                  </a:lnTo>
                  <a:close/>
                  <a:moveTo>
                    <a:pt x="530782" y="1444866"/>
                  </a:moveTo>
                  <a:lnTo>
                    <a:pt x="530782" y="1444866"/>
                  </a:lnTo>
                  <a:cubicBezTo>
                    <a:pt x="530782" y="1444866"/>
                    <a:pt x="524773" y="1504304"/>
                    <a:pt x="524773" y="1504304"/>
                  </a:cubicBezTo>
                  <a:lnTo>
                    <a:pt x="522555" y="1507355"/>
                  </a:lnTo>
                  <a:lnTo>
                    <a:pt x="451839" y="1514935"/>
                  </a:lnTo>
                  <a:lnTo>
                    <a:pt x="448789" y="1511884"/>
                  </a:lnTo>
                  <a:cubicBezTo>
                    <a:pt x="448789" y="1511884"/>
                    <a:pt x="448234" y="1511422"/>
                    <a:pt x="447864" y="1511422"/>
                  </a:cubicBezTo>
                  <a:lnTo>
                    <a:pt x="484840" y="1239376"/>
                  </a:lnTo>
                  <a:lnTo>
                    <a:pt x="512941" y="1241502"/>
                  </a:lnTo>
                  <a:lnTo>
                    <a:pt x="512941" y="1241502"/>
                  </a:lnTo>
                  <a:lnTo>
                    <a:pt x="550841" y="1244367"/>
                  </a:lnTo>
                  <a:lnTo>
                    <a:pt x="530689" y="1444866"/>
                  </a:lnTo>
                  <a:close/>
                  <a:moveTo>
                    <a:pt x="403956" y="1434328"/>
                  </a:moveTo>
                  <a:lnTo>
                    <a:pt x="399796" y="1432849"/>
                  </a:lnTo>
                  <a:lnTo>
                    <a:pt x="433814" y="1346604"/>
                  </a:lnTo>
                  <a:lnTo>
                    <a:pt x="450822" y="1433312"/>
                  </a:lnTo>
                  <a:lnTo>
                    <a:pt x="403956" y="1434421"/>
                  </a:lnTo>
                  <a:close/>
                  <a:moveTo>
                    <a:pt x="364115" y="1438765"/>
                  </a:moveTo>
                  <a:lnTo>
                    <a:pt x="345905" y="1437656"/>
                  </a:lnTo>
                  <a:lnTo>
                    <a:pt x="376132" y="1433589"/>
                  </a:lnTo>
                  <a:lnTo>
                    <a:pt x="376317" y="1438765"/>
                  </a:lnTo>
                  <a:lnTo>
                    <a:pt x="364207" y="1438765"/>
                  </a:lnTo>
                  <a:close/>
                  <a:moveTo>
                    <a:pt x="249029" y="1460858"/>
                  </a:moveTo>
                  <a:cubicBezTo>
                    <a:pt x="249861" y="1451522"/>
                    <a:pt x="250786" y="1440707"/>
                    <a:pt x="251802" y="1429707"/>
                  </a:cubicBezTo>
                  <a:lnTo>
                    <a:pt x="257903" y="1430908"/>
                  </a:lnTo>
                  <a:lnTo>
                    <a:pt x="249029" y="1460858"/>
                  </a:lnTo>
                  <a:close/>
                  <a:moveTo>
                    <a:pt x="231836" y="1275981"/>
                  </a:moveTo>
                  <a:lnTo>
                    <a:pt x="262895" y="1263132"/>
                  </a:lnTo>
                  <a:lnTo>
                    <a:pt x="239970" y="1353168"/>
                  </a:lnTo>
                  <a:lnTo>
                    <a:pt x="231928" y="1275889"/>
                  </a:lnTo>
                  <a:close/>
                  <a:moveTo>
                    <a:pt x="612867" y="250562"/>
                  </a:moveTo>
                  <a:lnTo>
                    <a:pt x="662321" y="177905"/>
                  </a:lnTo>
                  <a:lnTo>
                    <a:pt x="667406" y="183359"/>
                  </a:lnTo>
                  <a:lnTo>
                    <a:pt x="638842" y="239931"/>
                  </a:lnTo>
                  <a:lnTo>
                    <a:pt x="620632" y="256570"/>
                  </a:lnTo>
                  <a:cubicBezTo>
                    <a:pt x="618136" y="254629"/>
                    <a:pt x="615455" y="252595"/>
                    <a:pt x="612774" y="250562"/>
                  </a:cubicBezTo>
                  <a:moveTo>
                    <a:pt x="790071" y="81307"/>
                  </a:moveTo>
                  <a:lnTo>
                    <a:pt x="790441" y="81769"/>
                  </a:lnTo>
                  <a:lnTo>
                    <a:pt x="741449" y="130484"/>
                  </a:lnTo>
                  <a:lnTo>
                    <a:pt x="713440" y="103769"/>
                  </a:lnTo>
                  <a:cubicBezTo>
                    <a:pt x="742466" y="95080"/>
                    <a:pt x="783231" y="82971"/>
                    <a:pt x="790071" y="81307"/>
                  </a:cubicBezTo>
                  <a:moveTo>
                    <a:pt x="905712" y="274318"/>
                  </a:moveTo>
                  <a:cubicBezTo>
                    <a:pt x="908577" y="276167"/>
                    <a:pt x="938158" y="304546"/>
                    <a:pt x="959326" y="325159"/>
                  </a:cubicBezTo>
                  <a:lnTo>
                    <a:pt x="932519" y="356496"/>
                  </a:lnTo>
                  <a:lnTo>
                    <a:pt x="903863" y="274688"/>
                  </a:lnTo>
                  <a:lnTo>
                    <a:pt x="904695" y="273948"/>
                  </a:lnTo>
                  <a:cubicBezTo>
                    <a:pt x="905250" y="274133"/>
                    <a:pt x="905619" y="274318"/>
                    <a:pt x="905804" y="274411"/>
                  </a:cubicBezTo>
                  <a:moveTo>
                    <a:pt x="1027084" y="515398"/>
                  </a:moveTo>
                  <a:cubicBezTo>
                    <a:pt x="1027084" y="515398"/>
                    <a:pt x="1027268" y="515398"/>
                    <a:pt x="1027361" y="515398"/>
                  </a:cubicBezTo>
                  <a:lnTo>
                    <a:pt x="1033739" y="536659"/>
                  </a:lnTo>
                  <a:cubicBezTo>
                    <a:pt x="1033739" y="536659"/>
                    <a:pt x="1034109" y="537306"/>
                    <a:pt x="1034386" y="537583"/>
                  </a:cubicBezTo>
                  <a:lnTo>
                    <a:pt x="1035588" y="538507"/>
                  </a:lnTo>
                  <a:lnTo>
                    <a:pt x="1047882" y="575205"/>
                  </a:lnTo>
                  <a:lnTo>
                    <a:pt x="979108" y="522608"/>
                  </a:lnTo>
                  <a:cubicBezTo>
                    <a:pt x="978461" y="522146"/>
                    <a:pt x="977721" y="522146"/>
                    <a:pt x="977074" y="522515"/>
                  </a:cubicBezTo>
                  <a:lnTo>
                    <a:pt x="974486" y="513364"/>
                  </a:lnTo>
                  <a:lnTo>
                    <a:pt x="972915" y="471767"/>
                  </a:lnTo>
                  <a:lnTo>
                    <a:pt x="1025882" y="515028"/>
                  </a:lnTo>
                  <a:cubicBezTo>
                    <a:pt x="1025882" y="515028"/>
                    <a:pt x="1026621" y="515398"/>
                    <a:pt x="1026991" y="515398"/>
                  </a:cubicBezTo>
                  <a:moveTo>
                    <a:pt x="1004991" y="436363"/>
                  </a:moveTo>
                  <a:lnTo>
                    <a:pt x="1003882" y="433035"/>
                  </a:lnTo>
                  <a:lnTo>
                    <a:pt x="1026806" y="454573"/>
                  </a:lnTo>
                  <a:cubicBezTo>
                    <a:pt x="1026806" y="454573"/>
                    <a:pt x="1026806" y="454573"/>
                    <a:pt x="1026806" y="454573"/>
                  </a:cubicBezTo>
                  <a:cubicBezTo>
                    <a:pt x="1026806" y="454573"/>
                    <a:pt x="1026806" y="454573"/>
                    <a:pt x="1026806" y="454573"/>
                  </a:cubicBezTo>
                  <a:cubicBezTo>
                    <a:pt x="1026806" y="454573"/>
                    <a:pt x="1026991" y="454666"/>
                    <a:pt x="1027084" y="454758"/>
                  </a:cubicBezTo>
                  <a:cubicBezTo>
                    <a:pt x="1027084" y="454758"/>
                    <a:pt x="1027084" y="454758"/>
                    <a:pt x="1027084" y="454758"/>
                  </a:cubicBezTo>
                  <a:cubicBezTo>
                    <a:pt x="1027176" y="454758"/>
                    <a:pt x="1027361" y="454851"/>
                    <a:pt x="1027453" y="454851"/>
                  </a:cubicBezTo>
                  <a:cubicBezTo>
                    <a:pt x="1027453" y="454851"/>
                    <a:pt x="1027453" y="454851"/>
                    <a:pt x="1027453" y="454851"/>
                  </a:cubicBezTo>
                  <a:lnTo>
                    <a:pt x="1033739" y="471952"/>
                  </a:lnTo>
                  <a:lnTo>
                    <a:pt x="1008503" y="446993"/>
                  </a:lnTo>
                  <a:lnTo>
                    <a:pt x="1004898" y="436178"/>
                  </a:lnTo>
                  <a:close/>
                  <a:moveTo>
                    <a:pt x="990108" y="391992"/>
                  </a:moveTo>
                  <a:lnTo>
                    <a:pt x="984654" y="375908"/>
                  </a:lnTo>
                  <a:lnTo>
                    <a:pt x="1004991" y="393656"/>
                  </a:lnTo>
                  <a:lnTo>
                    <a:pt x="1005730" y="395505"/>
                  </a:lnTo>
                  <a:lnTo>
                    <a:pt x="1012201" y="413161"/>
                  </a:lnTo>
                  <a:lnTo>
                    <a:pt x="990201" y="392362"/>
                  </a:lnTo>
                  <a:lnTo>
                    <a:pt x="990201" y="392085"/>
                  </a:lnTo>
                  <a:close/>
                  <a:moveTo>
                    <a:pt x="1079219" y="370269"/>
                  </a:moveTo>
                  <a:lnTo>
                    <a:pt x="1093732" y="404379"/>
                  </a:lnTo>
                  <a:lnTo>
                    <a:pt x="1082916" y="413715"/>
                  </a:lnTo>
                  <a:lnTo>
                    <a:pt x="1029395" y="450136"/>
                  </a:lnTo>
                  <a:lnTo>
                    <a:pt x="1017285" y="417136"/>
                  </a:lnTo>
                  <a:lnTo>
                    <a:pt x="1079219" y="370269"/>
                  </a:lnTo>
                  <a:close/>
                  <a:moveTo>
                    <a:pt x="1080051" y="316747"/>
                  </a:moveTo>
                  <a:lnTo>
                    <a:pt x="1111757" y="350395"/>
                  </a:lnTo>
                  <a:cubicBezTo>
                    <a:pt x="1111572" y="352891"/>
                    <a:pt x="1111203" y="356496"/>
                    <a:pt x="1110740" y="360656"/>
                  </a:cubicBezTo>
                  <a:lnTo>
                    <a:pt x="1093547" y="343092"/>
                  </a:lnTo>
                  <a:lnTo>
                    <a:pt x="1080051" y="316747"/>
                  </a:lnTo>
                  <a:close/>
                  <a:moveTo>
                    <a:pt x="1157145" y="685392"/>
                  </a:moveTo>
                  <a:lnTo>
                    <a:pt x="1154279" y="666350"/>
                  </a:lnTo>
                  <a:lnTo>
                    <a:pt x="1172489" y="679846"/>
                  </a:lnTo>
                  <a:lnTo>
                    <a:pt x="1166111" y="725880"/>
                  </a:lnTo>
                  <a:lnTo>
                    <a:pt x="1157145" y="685392"/>
                  </a:lnTo>
                  <a:close/>
                  <a:moveTo>
                    <a:pt x="1153539" y="661358"/>
                  </a:moveTo>
                  <a:lnTo>
                    <a:pt x="1145128" y="605063"/>
                  </a:lnTo>
                  <a:lnTo>
                    <a:pt x="1180347" y="633627"/>
                  </a:lnTo>
                  <a:lnTo>
                    <a:pt x="1173136" y="675963"/>
                  </a:lnTo>
                  <a:lnTo>
                    <a:pt x="1153539" y="661450"/>
                  </a:lnTo>
                  <a:close/>
                  <a:moveTo>
                    <a:pt x="1135606" y="540726"/>
                  </a:moveTo>
                  <a:lnTo>
                    <a:pt x="1145774" y="549692"/>
                  </a:lnTo>
                  <a:lnTo>
                    <a:pt x="1142354" y="586113"/>
                  </a:lnTo>
                  <a:lnTo>
                    <a:pt x="1135606" y="540726"/>
                  </a:lnTo>
                  <a:close/>
                  <a:moveTo>
                    <a:pt x="1145312" y="410295"/>
                  </a:moveTo>
                  <a:lnTo>
                    <a:pt x="1113144" y="377110"/>
                  </a:lnTo>
                  <a:cubicBezTo>
                    <a:pt x="1113144" y="377110"/>
                    <a:pt x="1112682" y="376740"/>
                    <a:pt x="1112404" y="376648"/>
                  </a:cubicBezTo>
                  <a:cubicBezTo>
                    <a:pt x="1112682" y="374244"/>
                    <a:pt x="1113051" y="371471"/>
                    <a:pt x="1113421" y="368513"/>
                  </a:cubicBezTo>
                  <a:lnTo>
                    <a:pt x="1144758" y="400497"/>
                  </a:lnTo>
                  <a:lnTo>
                    <a:pt x="1145312" y="410388"/>
                  </a:lnTo>
                  <a:close/>
                  <a:moveTo>
                    <a:pt x="1109261" y="373690"/>
                  </a:moveTo>
                  <a:lnTo>
                    <a:pt x="1099093" y="353815"/>
                  </a:lnTo>
                  <a:lnTo>
                    <a:pt x="1110278" y="365185"/>
                  </a:lnTo>
                  <a:cubicBezTo>
                    <a:pt x="1110001" y="367866"/>
                    <a:pt x="1109631" y="370732"/>
                    <a:pt x="1109261" y="373690"/>
                  </a:cubicBezTo>
                  <a:moveTo>
                    <a:pt x="1111942" y="380992"/>
                  </a:moveTo>
                  <a:lnTo>
                    <a:pt x="1145312" y="416581"/>
                  </a:lnTo>
                  <a:lnTo>
                    <a:pt x="1132833" y="437842"/>
                  </a:lnTo>
                  <a:lnTo>
                    <a:pt x="1120354" y="425640"/>
                  </a:lnTo>
                  <a:cubicBezTo>
                    <a:pt x="1119892" y="425178"/>
                    <a:pt x="1119152" y="424993"/>
                    <a:pt x="1118598" y="425270"/>
                  </a:cubicBezTo>
                  <a:lnTo>
                    <a:pt x="1112035" y="381085"/>
                  </a:lnTo>
                  <a:cubicBezTo>
                    <a:pt x="1112035" y="381085"/>
                    <a:pt x="1112035" y="381085"/>
                    <a:pt x="1112035" y="381085"/>
                  </a:cubicBezTo>
                  <a:moveTo>
                    <a:pt x="1131354" y="441447"/>
                  </a:moveTo>
                  <a:lnTo>
                    <a:pt x="1125161" y="469363"/>
                  </a:lnTo>
                  <a:lnTo>
                    <a:pt x="1119245" y="429615"/>
                  </a:lnTo>
                  <a:lnTo>
                    <a:pt x="1131354" y="441447"/>
                  </a:lnTo>
                  <a:close/>
                  <a:moveTo>
                    <a:pt x="1127287" y="483969"/>
                  </a:moveTo>
                  <a:lnTo>
                    <a:pt x="1150212" y="505230"/>
                  </a:lnTo>
                  <a:lnTo>
                    <a:pt x="1146422" y="545440"/>
                  </a:lnTo>
                  <a:lnTo>
                    <a:pt x="1134959" y="535364"/>
                  </a:lnTo>
                  <a:lnTo>
                    <a:pt x="1127287" y="483969"/>
                  </a:lnTo>
                  <a:close/>
                  <a:moveTo>
                    <a:pt x="1144758" y="600164"/>
                  </a:moveTo>
                  <a:lnTo>
                    <a:pt x="1149287" y="552743"/>
                  </a:lnTo>
                  <a:lnTo>
                    <a:pt x="1187094" y="586021"/>
                  </a:lnTo>
                  <a:lnTo>
                    <a:pt x="1186725" y="587777"/>
                  </a:lnTo>
                  <a:cubicBezTo>
                    <a:pt x="1186725" y="587777"/>
                    <a:pt x="1186725" y="587777"/>
                    <a:pt x="1186725" y="587869"/>
                  </a:cubicBezTo>
                  <a:lnTo>
                    <a:pt x="1181178" y="629559"/>
                  </a:lnTo>
                  <a:lnTo>
                    <a:pt x="1144758" y="600071"/>
                  </a:lnTo>
                  <a:close/>
                  <a:moveTo>
                    <a:pt x="1149657" y="548306"/>
                  </a:moveTo>
                  <a:lnTo>
                    <a:pt x="1153447" y="508280"/>
                  </a:lnTo>
                  <a:lnTo>
                    <a:pt x="1194490" y="546457"/>
                  </a:lnTo>
                  <a:lnTo>
                    <a:pt x="1187742" y="581953"/>
                  </a:lnTo>
                  <a:lnTo>
                    <a:pt x="1149565" y="548306"/>
                  </a:lnTo>
                  <a:close/>
                  <a:moveTo>
                    <a:pt x="1126732" y="478515"/>
                  </a:moveTo>
                  <a:lnTo>
                    <a:pt x="1134312" y="444313"/>
                  </a:lnTo>
                  <a:lnTo>
                    <a:pt x="1164539" y="473800"/>
                  </a:lnTo>
                  <a:lnTo>
                    <a:pt x="1151506" y="501532"/>
                  </a:lnTo>
                  <a:lnTo>
                    <a:pt x="1126732" y="478515"/>
                  </a:lnTo>
                  <a:close/>
                  <a:moveTo>
                    <a:pt x="1135514" y="440523"/>
                  </a:moveTo>
                  <a:lnTo>
                    <a:pt x="1147901" y="419447"/>
                  </a:lnTo>
                  <a:lnTo>
                    <a:pt x="1148733" y="420279"/>
                  </a:lnTo>
                  <a:lnTo>
                    <a:pt x="1179237" y="452817"/>
                  </a:lnTo>
                  <a:lnTo>
                    <a:pt x="1166388" y="470657"/>
                  </a:lnTo>
                  <a:lnTo>
                    <a:pt x="1135514" y="440523"/>
                  </a:lnTo>
                  <a:close/>
                  <a:moveTo>
                    <a:pt x="1180347" y="445699"/>
                  </a:moveTo>
                  <a:lnTo>
                    <a:pt x="1168699" y="434422"/>
                  </a:lnTo>
                  <a:lnTo>
                    <a:pt x="1149195" y="414270"/>
                  </a:lnTo>
                  <a:lnTo>
                    <a:pt x="1148640" y="404379"/>
                  </a:lnTo>
                  <a:lnTo>
                    <a:pt x="1178405" y="434791"/>
                  </a:lnTo>
                  <a:lnTo>
                    <a:pt x="1180254" y="445699"/>
                  </a:lnTo>
                  <a:close/>
                  <a:moveTo>
                    <a:pt x="1148363" y="399018"/>
                  </a:moveTo>
                  <a:lnTo>
                    <a:pt x="1147808" y="388665"/>
                  </a:lnTo>
                  <a:lnTo>
                    <a:pt x="1175540" y="418060"/>
                  </a:lnTo>
                  <a:lnTo>
                    <a:pt x="1177389" y="428598"/>
                  </a:lnTo>
                  <a:lnTo>
                    <a:pt x="1148363" y="399018"/>
                  </a:lnTo>
                  <a:close/>
                  <a:moveTo>
                    <a:pt x="1144573" y="395135"/>
                  </a:moveTo>
                  <a:lnTo>
                    <a:pt x="1113976" y="363984"/>
                  </a:lnTo>
                  <a:cubicBezTo>
                    <a:pt x="1114345" y="360378"/>
                    <a:pt x="1114715" y="356866"/>
                    <a:pt x="1114993" y="353908"/>
                  </a:cubicBezTo>
                  <a:lnTo>
                    <a:pt x="1143926" y="384597"/>
                  </a:lnTo>
                  <a:lnTo>
                    <a:pt x="1144480" y="395135"/>
                  </a:lnTo>
                  <a:close/>
                  <a:moveTo>
                    <a:pt x="1108060" y="379236"/>
                  </a:moveTo>
                  <a:lnTo>
                    <a:pt x="1141060" y="601273"/>
                  </a:lnTo>
                  <a:lnTo>
                    <a:pt x="1141060" y="601273"/>
                  </a:lnTo>
                  <a:cubicBezTo>
                    <a:pt x="1141060" y="601273"/>
                    <a:pt x="1153724" y="686132"/>
                    <a:pt x="1153724" y="686132"/>
                  </a:cubicBezTo>
                  <a:cubicBezTo>
                    <a:pt x="1153724" y="686132"/>
                    <a:pt x="1153724" y="686132"/>
                    <a:pt x="1153724" y="686224"/>
                  </a:cubicBezTo>
                  <a:lnTo>
                    <a:pt x="1210944" y="944405"/>
                  </a:lnTo>
                  <a:lnTo>
                    <a:pt x="1205028" y="928228"/>
                  </a:lnTo>
                  <a:cubicBezTo>
                    <a:pt x="1205028" y="928228"/>
                    <a:pt x="1205028" y="928228"/>
                    <a:pt x="1205028" y="928228"/>
                  </a:cubicBezTo>
                  <a:lnTo>
                    <a:pt x="1190977" y="889958"/>
                  </a:lnTo>
                  <a:lnTo>
                    <a:pt x="1190977" y="889958"/>
                  </a:lnTo>
                  <a:cubicBezTo>
                    <a:pt x="1190977" y="889958"/>
                    <a:pt x="1181456" y="863891"/>
                    <a:pt x="1181456" y="863891"/>
                  </a:cubicBezTo>
                  <a:cubicBezTo>
                    <a:pt x="1181456" y="863891"/>
                    <a:pt x="1181456" y="863891"/>
                    <a:pt x="1181456" y="863891"/>
                  </a:cubicBezTo>
                  <a:lnTo>
                    <a:pt x="1170456" y="834033"/>
                  </a:lnTo>
                  <a:cubicBezTo>
                    <a:pt x="1170456" y="834033"/>
                    <a:pt x="1170456" y="834033"/>
                    <a:pt x="1170456" y="834033"/>
                  </a:cubicBezTo>
                  <a:lnTo>
                    <a:pt x="1154371" y="790217"/>
                  </a:lnTo>
                  <a:lnTo>
                    <a:pt x="1148085" y="773116"/>
                  </a:lnTo>
                  <a:lnTo>
                    <a:pt x="1152430" y="770158"/>
                  </a:lnTo>
                  <a:cubicBezTo>
                    <a:pt x="1153077" y="769696"/>
                    <a:pt x="1153355" y="768864"/>
                    <a:pt x="1153077" y="768032"/>
                  </a:cubicBezTo>
                  <a:cubicBezTo>
                    <a:pt x="1153077" y="767847"/>
                    <a:pt x="1146884" y="751116"/>
                    <a:pt x="1140690" y="734569"/>
                  </a:cubicBezTo>
                  <a:cubicBezTo>
                    <a:pt x="1137085" y="724863"/>
                    <a:pt x="1134127" y="717098"/>
                    <a:pt x="1132001" y="711552"/>
                  </a:cubicBezTo>
                  <a:cubicBezTo>
                    <a:pt x="1130707" y="708224"/>
                    <a:pt x="1129690" y="705728"/>
                    <a:pt x="1129043" y="703972"/>
                  </a:cubicBezTo>
                  <a:cubicBezTo>
                    <a:pt x="1128766" y="703418"/>
                    <a:pt x="1128581" y="702955"/>
                    <a:pt x="1128396" y="702493"/>
                  </a:cubicBezTo>
                  <a:cubicBezTo>
                    <a:pt x="1128951" y="702216"/>
                    <a:pt x="1129505" y="701939"/>
                    <a:pt x="1130060" y="701661"/>
                  </a:cubicBezTo>
                  <a:cubicBezTo>
                    <a:pt x="1136808" y="698426"/>
                    <a:pt x="1137732" y="697871"/>
                    <a:pt x="1137732" y="696392"/>
                  </a:cubicBezTo>
                  <a:cubicBezTo>
                    <a:pt x="1137732" y="696392"/>
                    <a:pt x="1137732" y="696392"/>
                    <a:pt x="1137732" y="696392"/>
                  </a:cubicBezTo>
                  <a:cubicBezTo>
                    <a:pt x="1137732" y="696115"/>
                    <a:pt x="1137732" y="695930"/>
                    <a:pt x="1137547" y="695653"/>
                  </a:cubicBezTo>
                  <a:cubicBezTo>
                    <a:pt x="1137547" y="695653"/>
                    <a:pt x="1137547" y="695653"/>
                    <a:pt x="1137547" y="695653"/>
                  </a:cubicBezTo>
                  <a:cubicBezTo>
                    <a:pt x="1136808" y="693342"/>
                    <a:pt x="1133388" y="683543"/>
                    <a:pt x="1116749" y="637694"/>
                  </a:cubicBezTo>
                  <a:lnTo>
                    <a:pt x="1124421" y="630946"/>
                  </a:lnTo>
                  <a:cubicBezTo>
                    <a:pt x="1124976" y="630391"/>
                    <a:pt x="1125161" y="629652"/>
                    <a:pt x="1124883" y="628912"/>
                  </a:cubicBezTo>
                  <a:lnTo>
                    <a:pt x="1103438" y="577609"/>
                  </a:lnTo>
                  <a:lnTo>
                    <a:pt x="1116564" y="570491"/>
                  </a:lnTo>
                  <a:cubicBezTo>
                    <a:pt x="1117396" y="570029"/>
                    <a:pt x="1117673" y="569104"/>
                    <a:pt x="1117396" y="568273"/>
                  </a:cubicBezTo>
                  <a:lnTo>
                    <a:pt x="1098354" y="519373"/>
                  </a:lnTo>
                  <a:lnTo>
                    <a:pt x="1113606" y="507448"/>
                  </a:lnTo>
                  <a:cubicBezTo>
                    <a:pt x="1114253" y="506893"/>
                    <a:pt x="1114530" y="505969"/>
                    <a:pt x="1114068" y="505230"/>
                  </a:cubicBezTo>
                  <a:lnTo>
                    <a:pt x="1094564" y="466220"/>
                  </a:lnTo>
                  <a:lnTo>
                    <a:pt x="1105749" y="458178"/>
                  </a:lnTo>
                  <a:cubicBezTo>
                    <a:pt x="1106488" y="457624"/>
                    <a:pt x="1106673" y="456699"/>
                    <a:pt x="1106303" y="455960"/>
                  </a:cubicBezTo>
                  <a:lnTo>
                    <a:pt x="1086152" y="415749"/>
                  </a:lnTo>
                  <a:lnTo>
                    <a:pt x="1096967" y="406413"/>
                  </a:lnTo>
                  <a:cubicBezTo>
                    <a:pt x="1097522" y="405858"/>
                    <a:pt x="1097707" y="405026"/>
                    <a:pt x="1097429" y="404379"/>
                  </a:cubicBezTo>
                  <a:lnTo>
                    <a:pt x="1081900" y="367866"/>
                  </a:lnTo>
                  <a:lnTo>
                    <a:pt x="1093547" y="351135"/>
                  </a:lnTo>
                  <a:lnTo>
                    <a:pt x="1107967" y="379328"/>
                  </a:lnTo>
                  <a:close/>
                  <a:moveTo>
                    <a:pt x="1249306" y="929799"/>
                  </a:moveTo>
                  <a:lnTo>
                    <a:pt x="1249768" y="930724"/>
                  </a:lnTo>
                  <a:lnTo>
                    <a:pt x="1248196" y="1005969"/>
                  </a:lnTo>
                  <a:lnTo>
                    <a:pt x="1207523" y="908723"/>
                  </a:lnTo>
                  <a:lnTo>
                    <a:pt x="1249306" y="929799"/>
                  </a:lnTo>
                  <a:close/>
                  <a:moveTo>
                    <a:pt x="1307542" y="1217930"/>
                  </a:moveTo>
                  <a:lnTo>
                    <a:pt x="1264650" y="1210812"/>
                  </a:lnTo>
                  <a:lnTo>
                    <a:pt x="1264003" y="1208963"/>
                  </a:lnTo>
                  <a:cubicBezTo>
                    <a:pt x="1264743" y="1208963"/>
                    <a:pt x="1265482" y="1208316"/>
                    <a:pt x="1265575" y="1207484"/>
                  </a:cubicBezTo>
                  <a:cubicBezTo>
                    <a:pt x="1265760" y="1206468"/>
                    <a:pt x="1265113" y="1205543"/>
                    <a:pt x="1264096" y="1205451"/>
                  </a:cubicBezTo>
                  <a:lnTo>
                    <a:pt x="1262709" y="1205266"/>
                  </a:lnTo>
                  <a:lnTo>
                    <a:pt x="1254852" y="1181879"/>
                  </a:lnTo>
                  <a:lnTo>
                    <a:pt x="1250138" y="1167921"/>
                  </a:lnTo>
                  <a:lnTo>
                    <a:pt x="1291827" y="1175593"/>
                  </a:lnTo>
                  <a:lnTo>
                    <a:pt x="1307357" y="1217930"/>
                  </a:lnTo>
                  <a:close/>
                  <a:moveTo>
                    <a:pt x="1294508" y="1311015"/>
                  </a:moveTo>
                  <a:lnTo>
                    <a:pt x="1294508" y="1311015"/>
                  </a:lnTo>
                  <a:cubicBezTo>
                    <a:pt x="1294508" y="1311015"/>
                    <a:pt x="1295895" y="1315175"/>
                    <a:pt x="1295895" y="1315175"/>
                  </a:cubicBezTo>
                  <a:lnTo>
                    <a:pt x="1316046" y="1375260"/>
                  </a:lnTo>
                  <a:lnTo>
                    <a:pt x="1318265" y="1381731"/>
                  </a:lnTo>
                  <a:lnTo>
                    <a:pt x="1318265" y="1381731"/>
                  </a:lnTo>
                  <a:cubicBezTo>
                    <a:pt x="1318265" y="1381731"/>
                    <a:pt x="1322609" y="1394765"/>
                    <a:pt x="1322609" y="1394765"/>
                  </a:cubicBezTo>
                  <a:lnTo>
                    <a:pt x="1224162" y="1403639"/>
                  </a:lnTo>
                  <a:lnTo>
                    <a:pt x="1165094" y="1193064"/>
                  </a:lnTo>
                  <a:lnTo>
                    <a:pt x="1260028" y="1208316"/>
                  </a:lnTo>
                  <a:lnTo>
                    <a:pt x="1294508" y="1311015"/>
                  </a:lnTo>
                  <a:close/>
                  <a:moveTo>
                    <a:pt x="1328895" y="1402252"/>
                  </a:moveTo>
                  <a:lnTo>
                    <a:pt x="1327231" y="1397261"/>
                  </a:lnTo>
                  <a:cubicBezTo>
                    <a:pt x="1327231" y="1397261"/>
                    <a:pt x="1327509" y="1396521"/>
                    <a:pt x="1327509" y="1396151"/>
                  </a:cubicBezTo>
                  <a:cubicBezTo>
                    <a:pt x="1327509" y="1395412"/>
                    <a:pt x="1326954" y="1394857"/>
                    <a:pt x="1326307" y="1394672"/>
                  </a:cubicBezTo>
                  <a:lnTo>
                    <a:pt x="1322332" y="1382748"/>
                  </a:lnTo>
                  <a:lnTo>
                    <a:pt x="1366333" y="1378033"/>
                  </a:lnTo>
                  <a:lnTo>
                    <a:pt x="1373358" y="1397076"/>
                  </a:lnTo>
                  <a:cubicBezTo>
                    <a:pt x="1356904" y="1399109"/>
                    <a:pt x="1334256" y="1401882"/>
                    <a:pt x="1328895" y="1402252"/>
                  </a:cubicBezTo>
                  <a:moveTo>
                    <a:pt x="1306340" y="1335050"/>
                  </a:moveTo>
                  <a:lnTo>
                    <a:pt x="1349971" y="1333478"/>
                  </a:lnTo>
                  <a:lnTo>
                    <a:pt x="1356719" y="1351966"/>
                  </a:lnTo>
                  <a:lnTo>
                    <a:pt x="1312903" y="1354646"/>
                  </a:lnTo>
                  <a:lnTo>
                    <a:pt x="1306340" y="1335050"/>
                  </a:lnTo>
                  <a:close/>
                  <a:moveTo>
                    <a:pt x="1032537" y="1213216"/>
                  </a:moveTo>
                  <a:lnTo>
                    <a:pt x="1017470" y="1050339"/>
                  </a:lnTo>
                  <a:lnTo>
                    <a:pt x="1112959" y="1020666"/>
                  </a:lnTo>
                  <a:lnTo>
                    <a:pt x="1160380" y="1189551"/>
                  </a:lnTo>
                  <a:lnTo>
                    <a:pt x="1032537" y="1213216"/>
                  </a:lnTo>
                  <a:close/>
                  <a:moveTo>
                    <a:pt x="1021999" y="1230594"/>
                  </a:moveTo>
                  <a:lnTo>
                    <a:pt x="1028655" y="1249452"/>
                  </a:lnTo>
                  <a:lnTo>
                    <a:pt x="996949" y="1257124"/>
                  </a:lnTo>
                  <a:lnTo>
                    <a:pt x="981327" y="1209241"/>
                  </a:lnTo>
                  <a:lnTo>
                    <a:pt x="1026714" y="1213493"/>
                  </a:lnTo>
                  <a:cubicBezTo>
                    <a:pt x="1027361" y="1213493"/>
                    <a:pt x="1028008" y="1213216"/>
                    <a:pt x="1028378" y="1212661"/>
                  </a:cubicBezTo>
                  <a:cubicBezTo>
                    <a:pt x="1028747" y="1212106"/>
                    <a:pt x="1028747" y="1211367"/>
                    <a:pt x="1028378" y="1210812"/>
                  </a:cubicBezTo>
                  <a:lnTo>
                    <a:pt x="993436" y="1152946"/>
                  </a:lnTo>
                  <a:lnTo>
                    <a:pt x="1014974" y="1062171"/>
                  </a:lnTo>
                  <a:lnTo>
                    <a:pt x="1029117" y="1215064"/>
                  </a:lnTo>
                  <a:lnTo>
                    <a:pt x="1022092" y="1229208"/>
                  </a:lnTo>
                  <a:cubicBezTo>
                    <a:pt x="1022092" y="1229208"/>
                    <a:pt x="1021815" y="1230132"/>
                    <a:pt x="1022092" y="1230594"/>
                  </a:cubicBezTo>
                  <a:moveTo>
                    <a:pt x="433814" y="1336436"/>
                  </a:moveTo>
                  <a:lnTo>
                    <a:pt x="403216" y="1279217"/>
                  </a:lnTo>
                  <a:lnTo>
                    <a:pt x="476335" y="1209426"/>
                  </a:lnTo>
                  <a:lnTo>
                    <a:pt x="433814" y="1336436"/>
                  </a:lnTo>
                  <a:close/>
                  <a:moveTo>
                    <a:pt x="401460" y="1275981"/>
                  </a:moveTo>
                  <a:lnTo>
                    <a:pt x="373082" y="1223014"/>
                  </a:lnTo>
                  <a:lnTo>
                    <a:pt x="374838" y="1222460"/>
                  </a:lnTo>
                  <a:lnTo>
                    <a:pt x="474949" y="1205913"/>
                  </a:lnTo>
                  <a:lnTo>
                    <a:pt x="401553" y="1275981"/>
                  </a:lnTo>
                  <a:close/>
                  <a:moveTo>
                    <a:pt x="342484" y="1435068"/>
                  </a:moveTo>
                  <a:lnTo>
                    <a:pt x="336199" y="1435068"/>
                  </a:lnTo>
                  <a:lnTo>
                    <a:pt x="342762" y="1434421"/>
                  </a:lnTo>
                  <a:lnTo>
                    <a:pt x="342484" y="1435068"/>
                  </a:lnTo>
                  <a:close/>
                  <a:moveTo>
                    <a:pt x="347291" y="1433127"/>
                  </a:moveTo>
                  <a:cubicBezTo>
                    <a:pt x="347291" y="1433127"/>
                    <a:pt x="347291" y="1433127"/>
                    <a:pt x="347291" y="1433127"/>
                  </a:cubicBezTo>
                  <a:cubicBezTo>
                    <a:pt x="347291" y="1433034"/>
                    <a:pt x="347291" y="1432942"/>
                    <a:pt x="347384" y="1432757"/>
                  </a:cubicBezTo>
                  <a:cubicBezTo>
                    <a:pt x="347384" y="1432757"/>
                    <a:pt x="347384" y="1432757"/>
                    <a:pt x="347384" y="1432664"/>
                  </a:cubicBezTo>
                  <a:cubicBezTo>
                    <a:pt x="347384" y="1432664"/>
                    <a:pt x="347384" y="1432664"/>
                    <a:pt x="347384" y="1432664"/>
                  </a:cubicBezTo>
                  <a:cubicBezTo>
                    <a:pt x="347384" y="1432572"/>
                    <a:pt x="347384" y="1432387"/>
                    <a:pt x="347384" y="1432295"/>
                  </a:cubicBezTo>
                  <a:cubicBezTo>
                    <a:pt x="347384" y="1432295"/>
                    <a:pt x="347384" y="1432295"/>
                    <a:pt x="347384" y="1432295"/>
                  </a:cubicBezTo>
                  <a:cubicBezTo>
                    <a:pt x="347384" y="1432202"/>
                    <a:pt x="347384" y="1432017"/>
                    <a:pt x="347384" y="1431925"/>
                  </a:cubicBezTo>
                  <a:cubicBezTo>
                    <a:pt x="347384" y="1431925"/>
                    <a:pt x="347384" y="1431925"/>
                    <a:pt x="347384" y="1431833"/>
                  </a:cubicBezTo>
                  <a:cubicBezTo>
                    <a:pt x="347384" y="1431740"/>
                    <a:pt x="347291" y="1431648"/>
                    <a:pt x="347199" y="1431555"/>
                  </a:cubicBezTo>
                  <a:cubicBezTo>
                    <a:pt x="347199" y="1431555"/>
                    <a:pt x="347199" y="1431555"/>
                    <a:pt x="347199" y="1431555"/>
                  </a:cubicBezTo>
                  <a:cubicBezTo>
                    <a:pt x="347199" y="1431555"/>
                    <a:pt x="347199" y="1431555"/>
                    <a:pt x="347199" y="1431555"/>
                  </a:cubicBezTo>
                  <a:cubicBezTo>
                    <a:pt x="347199" y="1431463"/>
                    <a:pt x="347014" y="1431370"/>
                    <a:pt x="346921" y="1431278"/>
                  </a:cubicBezTo>
                  <a:cubicBezTo>
                    <a:pt x="346921" y="1431278"/>
                    <a:pt x="346921" y="1431278"/>
                    <a:pt x="346921" y="1431278"/>
                  </a:cubicBezTo>
                  <a:cubicBezTo>
                    <a:pt x="346829" y="1431278"/>
                    <a:pt x="346737" y="1431185"/>
                    <a:pt x="346644" y="1431093"/>
                  </a:cubicBezTo>
                  <a:cubicBezTo>
                    <a:pt x="346644" y="1431093"/>
                    <a:pt x="346644" y="1431093"/>
                    <a:pt x="346552" y="1431093"/>
                  </a:cubicBezTo>
                  <a:cubicBezTo>
                    <a:pt x="346459" y="1431093"/>
                    <a:pt x="346367" y="1431093"/>
                    <a:pt x="346274" y="1431001"/>
                  </a:cubicBezTo>
                  <a:cubicBezTo>
                    <a:pt x="346274" y="1431001"/>
                    <a:pt x="346274" y="1431001"/>
                    <a:pt x="346182" y="1431001"/>
                  </a:cubicBezTo>
                  <a:cubicBezTo>
                    <a:pt x="346182" y="1431001"/>
                    <a:pt x="346182" y="1431001"/>
                    <a:pt x="346182" y="1431001"/>
                  </a:cubicBezTo>
                  <a:lnTo>
                    <a:pt x="314383" y="1427118"/>
                  </a:lnTo>
                  <a:lnTo>
                    <a:pt x="337678" y="1342999"/>
                  </a:lnTo>
                  <a:lnTo>
                    <a:pt x="367628" y="1339209"/>
                  </a:lnTo>
                  <a:lnTo>
                    <a:pt x="373359" y="1338470"/>
                  </a:lnTo>
                  <a:lnTo>
                    <a:pt x="376132" y="1431093"/>
                  </a:lnTo>
                  <a:lnTo>
                    <a:pt x="346921" y="1435068"/>
                  </a:lnTo>
                  <a:lnTo>
                    <a:pt x="347569" y="1433589"/>
                  </a:lnTo>
                  <a:close/>
                  <a:moveTo>
                    <a:pt x="341098" y="1338470"/>
                  </a:moveTo>
                  <a:lnTo>
                    <a:pt x="371972" y="1309074"/>
                  </a:lnTo>
                  <a:lnTo>
                    <a:pt x="372897" y="1334495"/>
                  </a:lnTo>
                  <a:lnTo>
                    <a:pt x="341098" y="1338470"/>
                  </a:lnTo>
                  <a:close/>
                  <a:moveTo>
                    <a:pt x="372527" y="1229577"/>
                  </a:moveTo>
                  <a:lnTo>
                    <a:pt x="398779" y="1278570"/>
                  </a:lnTo>
                  <a:lnTo>
                    <a:pt x="375208" y="1301032"/>
                  </a:lnTo>
                  <a:lnTo>
                    <a:pt x="372527" y="1229670"/>
                  </a:lnTo>
                  <a:close/>
                  <a:moveTo>
                    <a:pt x="477260" y="1201846"/>
                  </a:moveTo>
                  <a:lnTo>
                    <a:pt x="374006" y="1218854"/>
                  </a:lnTo>
                  <a:cubicBezTo>
                    <a:pt x="374006" y="1218854"/>
                    <a:pt x="373821" y="1218854"/>
                    <a:pt x="373729" y="1218854"/>
                  </a:cubicBezTo>
                  <a:lnTo>
                    <a:pt x="373266" y="1219039"/>
                  </a:lnTo>
                  <a:lnTo>
                    <a:pt x="412830" y="1103491"/>
                  </a:lnTo>
                  <a:lnTo>
                    <a:pt x="477260" y="1201753"/>
                  </a:lnTo>
                  <a:close/>
                  <a:moveTo>
                    <a:pt x="519042" y="766923"/>
                  </a:moveTo>
                  <a:lnTo>
                    <a:pt x="522462" y="764797"/>
                  </a:lnTo>
                  <a:lnTo>
                    <a:pt x="633481" y="725141"/>
                  </a:lnTo>
                  <a:lnTo>
                    <a:pt x="635792" y="730040"/>
                  </a:lnTo>
                  <a:lnTo>
                    <a:pt x="547513" y="859823"/>
                  </a:lnTo>
                  <a:lnTo>
                    <a:pt x="507487" y="796318"/>
                  </a:lnTo>
                  <a:lnTo>
                    <a:pt x="519042" y="766923"/>
                  </a:lnTo>
                  <a:close/>
                  <a:moveTo>
                    <a:pt x="505084" y="792621"/>
                  </a:moveTo>
                  <a:lnTo>
                    <a:pt x="497504" y="780604"/>
                  </a:lnTo>
                  <a:lnTo>
                    <a:pt x="513958" y="770251"/>
                  </a:lnTo>
                  <a:lnTo>
                    <a:pt x="505176" y="792713"/>
                  </a:lnTo>
                  <a:close/>
                  <a:moveTo>
                    <a:pt x="685061" y="202863"/>
                  </a:moveTo>
                  <a:lnTo>
                    <a:pt x="685431" y="203233"/>
                  </a:lnTo>
                  <a:lnTo>
                    <a:pt x="636993" y="275058"/>
                  </a:lnTo>
                  <a:lnTo>
                    <a:pt x="630338" y="265074"/>
                  </a:lnTo>
                  <a:lnTo>
                    <a:pt x="641708" y="242519"/>
                  </a:lnTo>
                  <a:lnTo>
                    <a:pt x="685061" y="202771"/>
                  </a:lnTo>
                  <a:close/>
                  <a:moveTo>
                    <a:pt x="646237" y="233553"/>
                  </a:moveTo>
                  <a:lnTo>
                    <a:pt x="669901" y="186594"/>
                  </a:lnTo>
                  <a:lnTo>
                    <a:pt x="682565" y="200275"/>
                  </a:lnTo>
                  <a:lnTo>
                    <a:pt x="646145" y="233645"/>
                  </a:lnTo>
                  <a:close/>
                  <a:moveTo>
                    <a:pt x="899703" y="274041"/>
                  </a:moveTo>
                  <a:lnTo>
                    <a:pt x="889165" y="284024"/>
                  </a:lnTo>
                  <a:lnTo>
                    <a:pt x="860879" y="305562"/>
                  </a:lnTo>
                  <a:lnTo>
                    <a:pt x="860417" y="305285"/>
                  </a:lnTo>
                  <a:cubicBezTo>
                    <a:pt x="860417" y="305285"/>
                    <a:pt x="859955" y="305008"/>
                    <a:pt x="859678" y="305008"/>
                  </a:cubicBezTo>
                  <a:lnTo>
                    <a:pt x="857182" y="304546"/>
                  </a:lnTo>
                  <a:lnTo>
                    <a:pt x="825383" y="241225"/>
                  </a:lnTo>
                  <a:cubicBezTo>
                    <a:pt x="842761" y="247788"/>
                    <a:pt x="880754" y="264150"/>
                    <a:pt x="895266" y="270343"/>
                  </a:cubicBezTo>
                  <a:cubicBezTo>
                    <a:pt x="896561" y="270898"/>
                    <a:pt x="897762" y="271453"/>
                    <a:pt x="898871" y="271915"/>
                  </a:cubicBezTo>
                  <a:lnTo>
                    <a:pt x="899611" y="274133"/>
                  </a:lnTo>
                  <a:close/>
                  <a:moveTo>
                    <a:pt x="1049823" y="581399"/>
                  </a:moveTo>
                  <a:lnTo>
                    <a:pt x="1051118" y="585281"/>
                  </a:lnTo>
                  <a:lnTo>
                    <a:pt x="1051118" y="585281"/>
                  </a:lnTo>
                  <a:cubicBezTo>
                    <a:pt x="1051118" y="585281"/>
                    <a:pt x="1056202" y="600349"/>
                    <a:pt x="1056202" y="600349"/>
                  </a:cubicBezTo>
                  <a:lnTo>
                    <a:pt x="1068311" y="636307"/>
                  </a:lnTo>
                  <a:lnTo>
                    <a:pt x="996302" y="586760"/>
                  </a:lnTo>
                  <a:cubicBezTo>
                    <a:pt x="996302" y="586760"/>
                    <a:pt x="995377" y="586390"/>
                    <a:pt x="994915" y="586483"/>
                  </a:cubicBezTo>
                  <a:lnTo>
                    <a:pt x="978091" y="526583"/>
                  </a:lnTo>
                  <a:lnTo>
                    <a:pt x="1049361" y="581121"/>
                  </a:lnTo>
                  <a:cubicBezTo>
                    <a:pt x="1049361" y="581121"/>
                    <a:pt x="1049639" y="581306"/>
                    <a:pt x="1049823" y="581399"/>
                  </a:cubicBezTo>
                  <a:moveTo>
                    <a:pt x="1083471" y="417968"/>
                  </a:moveTo>
                  <a:lnTo>
                    <a:pt x="1102606" y="456237"/>
                  </a:lnTo>
                  <a:lnTo>
                    <a:pt x="1091698" y="464094"/>
                  </a:lnTo>
                  <a:lnTo>
                    <a:pt x="1039378" y="477128"/>
                  </a:lnTo>
                  <a:lnTo>
                    <a:pt x="1030781" y="453741"/>
                  </a:lnTo>
                  <a:lnTo>
                    <a:pt x="1083379" y="417968"/>
                  </a:lnTo>
                  <a:close/>
                  <a:moveTo>
                    <a:pt x="1095673" y="517154"/>
                  </a:moveTo>
                  <a:lnTo>
                    <a:pt x="1056756" y="524272"/>
                  </a:lnTo>
                  <a:lnTo>
                    <a:pt x="1040672" y="480548"/>
                  </a:lnTo>
                  <a:lnTo>
                    <a:pt x="1091513" y="467884"/>
                  </a:lnTo>
                  <a:lnTo>
                    <a:pt x="1110463" y="505692"/>
                  </a:lnTo>
                  <a:lnTo>
                    <a:pt x="1095673" y="517246"/>
                  </a:lnTo>
                  <a:close/>
                  <a:moveTo>
                    <a:pt x="1095303" y="520852"/>
                  </a:moveTo>
                  <a:lnTo>
                    <a:pt x="1113698" y="568088"/>
                  </a:lnTo>
                  <a:lnTo>
                    <a:pt x="1100572" y="575205"/>
                  </a:lnTo>
                  <a:cubicBezTo>
                    <a:pt x="1100572" y="575205"/>
                    <a:pt x="1100572" y="575205"/>
                    <a:pt x="1100572" y="575205"/>
                  </a:cubicBezTo>
                  <a:cubicBezTo>
                    <a:pt x="1100572" y="575205"/>
                    <a:pt x="1100480" y="575205"/>
                    <a:pt x="1100387" y="575298"/>
                  </a:cubicBezTo>
                  <a:cubicBezTo>
                    <a:pt x="1100387" y="575298"/>
                    <a:pt x="1100387" y="575298"/>
                    <a:pt x="1100295" y="575390"/>
                  </a:cubicBezTo>
                  <a:cubicBezTo>
                    <a:pt x="1100295" y="575390"/>
                    <a:pt x="1100295" y="575390"/>
                    <a:pt x="1100202" y="575483"/>
                  </a:cubicBezTo>
                  <a:cubicBezTo>
                    <a:pt x="1100202" y="575483"/>
                    <a:pt x="1100202" y="575483"/>
                    <a:pt x="1100110" y="575575"/>
                  </a:cubicBezTo>
                  <a:cubicBezTo>
                    <a:pt x="1100110" y="575575"/>
                    <a:pt x="1100110" y="575575"/>
                    <a:pt x="1100110" y="575668"/>
                  </a:cubicBezTo>
                  <a:cubicBezTo>
                    <a:pt x="1100110" y="575668"/>
                    <a:pt x="1100110" y="575760"/>
                    <a:pt x="1100017" y="575853"/>
                  </a:cubicBezTo>
                  <a:cubicBezTo>
                    <a:pt x="1100017" y="575853"/>
                    <a:pt x="1100017" y="575853"/>
                    <a:pt x="1100017" y="575853"/>
                  </a:cubicBezTo>
                  <a:lnTo>
                    <a:pt x="1087076" y="605895"/>
                  </a:lnTo>
                  <a:lnTo>
                    <a:pt x="1084950" y="600164"/>
                  </a:lnTo>
                  <a:lnTo>
                    <a:pt x="1070437" y="560600"/>
                  </a:lnTo>
                  <a:cubicBezTo>
                    <a:pt x="1070437" y="560600"/>
                    <a:pt x="1070437" y="560600"/>
                    <a:pt x="1070437" y="560600"/>
                  </a:cubicBezTo>
                  <a:lnTo>
                    <a:pt x="1058235" y="527322"/>
                  </a:lnTo>
                  <a:lnTo>
                    <a:pt x="1095580" y="520482"/>
                  </a:lnTo>
                  <a:close/>
                  <a:moveTo>
                    <a:pt x="1125900" y="703695"/>
                  </a:moveTo>
                  <a:cubicBezTo>
                    <a:pt x="1125900" y="703695"/>
                    <a:pt x="1125715" y="703695"/>
                    <a:pt x="1125623" y="703695"/>
                  </a:cubicBezTo>
                  <a:cubicBezTo>
                    <a:pt x="1125715" y="703695"/>
                    <a:pt x="1125808" y="703695"/>
                    <a:pt x="1125900" y="703695"/>
                  </a:cubicBezTo>
                  <a:moveTo>
                    <a:pt x="1149380" y="768124"/>
                  </a:moveTo>
                  <a:lnTo>
                    <a:pt x="1146884" y="769788"/>
                  </a:lnTo>
                  <a:lnTo>
                    <a:pt x="1144573" y="763595"/>
                  </a:lnTo>
                  <a:lnTo>
                    <a:pt x="1134312" y="735679"/>
                  </a:lnTo>
                  <a:lnTo>
                    <a:pt x="1123312" y="705636"/>
                  </a:lnTo>
                  <a:cubicBezTo>
                    <a:pt x="1123312" y="705636"/>
                    <a:pt x="1123312" y="705636"/>
                    <a:pt x="1123312" y="705636"/>
                  </a:cubicBezTo>
                  <a:lnTo>
                    <a:pt x="1122942" y="704712"/>
                  </a:lnTo>
                  <a:lnTo>
                    <a:pt x="1125068" y="703695"/>
                  </a:lnTo>
                  <a:cubicBezTo>
                    <a:pt x="1127657" y="709611"/>
                    <a:pt x="1140506" y="744183"/>
                    <a:pt x="1149287" y="768124"/>
                  </a:cubicBezTo>
                  <a:moveTo>
                    <a:pt x="1245885" y="1166164"/>
                  </a:moveTo>
                  <a:lnTo>
                    <a:pt x="1245885" y="1166164"/>
                  </a:lnTo>
                  <a:lnTo>
                    <a:pt x="1257810" y="1201661"/>
                  </a:lnTo>
                  <a:lnTo>
                    <a:pt x="1258827" y="1204619"/>
                  </a:lnTo>
                  <a:lnTo>
                    <a:pt x="1164077" y="1189459"/>
                  </a:lnTo>
                  <a:lnTo>
                    <a:pt x="1116934" y="1021406"/>
                  </a:lnTo>
                  <a:lnTo>
                    <a:pt x="1208355" y="1054037"/>
                  </a:lnTo>
                  <a:lnTo>
                    <a:pt x="1224255" y="1101458"/>
                  </a:lnTo>
                  <a:lnTo>
                    <a:pt x="1224255" y="1101458"/>
                  </a:lnTo>
                  <a:cubicBezTo>
                    <a:pt x="1224255" y="1101458"/>
                    <a:pt x="1237381" y="1140651"/>
                    <a:pt x="1237381" y="1140651"/>
                  </a:cubicBezTo>
                  <a:lnTo>
                    <a:pt x="1245978" y="1166257"/>
                  </a:lnTo>
                  <a:close/>
                  <a:moveTo>
                    <a:pt x="1012109" y="1058843"/>
                  </a:moveTo>
                  <a:lnTo>
                    <a:pt x="990848" y="1148509"/>
                  </a:lnTo>
                  <a:lnTo>
                    <a:pt x="916897" y="1026028"/>
                  </a:lnTo>
                  <a:lnTo>
                    <a:pt x="1009151" y="1050154"/>
                  </a:lnTo>
                  <a:lnTo>
                    <a:pt x="1012109" y="1058751"/>
                  </a:lnTo>
                  <a:close/>
                  <a:moveTo>
                    <a:pt x="643741" y="724401"/>
                  </a:moveTo>
                  <a:cubicBezTo>
                    <a:pt x="671196" y="723569"/>
                    <a:pt x="750230" y="721351"/>
                    <a:pt x="775928" y="720611"/>
                  </a:cubicBezTo>
                  <a:lnTo>
                    <a:pt x="692734" y="841798"/>
                  </a:lnTo>
                  <a:lnTo>
                    <a:pt x="639767" y="730317"/>
                  </a:lnTo>
                  <a:lnTo>
                    <a:pt x="643741" y="724401"/>
                  </a:lnTo>
                  <a:close/>
                  <a:moveTo>
                    <a:pt x="637918" y="726527"/>
                  </a:moveTo>
                  <a:lnTo>
                    <a:pt x="636993" y="724586"/>
                  </a:lnTo>
                  <a:cubicBezTo>
                    <a:pt x="637640" y="724586"/>
                    <a:pt x="638472" y="724586"/>
                    <a:pt x="639304" y="724586"/>
                  </a:cubicBezTo>
                  <a:lnTo>
                    <a:pt x="637918" y="726620"/>
                  </a:lnTo>
                  <a:close/>
                  <a:moveTo>
                    <a:pt x="594009" y="629374"/>
                  </a:moveTo>
                  <a:lnTo>
                    <a:pt x="566185" y="565869"/>
                  </a:lnTo>
                  <a:lnTo>
                    <a:pt x="665557" y="521961"/>
                  </a:lnTo>
                  <a:lnTo>
                    <a:pt x="608707" y="616433"/>
                  </a:lnTo>
                  <a:lnTo>
                    <a:pt x="601589" y="627895"/>
                  </a:lnTo>
                  <a:lnTo>
                    <a:pt x="594009" y="629374"/>
                  </a:lnTo>
                  <a:close/>
                  <a:moveTo>
                    <a:pt x="605749" y="409186"/>
                  </a:moveTo>
                  <a:lnTo>
                    <a:pt x="688666" y="370269"/>
                  </a:lnTo>
                  <a:lnTo>
                    <a:pt x="628304" y="452540"/>
                  </a:lnTo>
                  <a:lnTo>
                    <a:pt x="604917" y="410388"/>
                  </a:lnTo>
                  <a:lnTo>
                    <a:pt x="605657" y="409094"/>
                  </a:lnTo>
                  <a:close/>
                  <a:moveTo>
                    <a:pt x="687834" y="205729"/>
                  </a:moveTo>
                  <a:lnTo>
                    <a:pt x="717322" y="235956"/>
                  </a:lnTo>
                  <a:lnTo>
                    <a:pt x="641061" y="275058"/>
                  </a:lnTo>
                  <a:lnTo>
                    <a:pt x="687742" y="205821"/>
                  </a:lnTo>
                  <a:close/>
                  <a:moveTo>
                    <a:pt x="819837" y="229948"/>
                  </a:moveTo>
                  <a:lnTo>
                    <a:pt x="819190" y="230502"/>
                  </a:lnTo>
                  <a:lnTo>
                    <a:pt x="782861" y="177258"/>
                  </a:lnTo>
                  <a:lnTo>
                    <a:pt x="863837" y="193712"/>
                  </a:lnTo>
                  <a:lnTo>
                    <a:pt x="864947" y="196208"/>
                  </a:lnTo>
                  <a:lnTo>
                    <a:pt x="819929" y="229670"/>
                  </a:lnTo>
                  <a:cubicBezTo>
                    <a:pt x="819929" y="229670"/>
                    <a:pt x="819837" y="229670"/>
                    <a:pt x="819744" y="229763"/>
                  </a:cubicBezTo>
                  <a:moveTo>
                    <a:pt x="785912" y="174115"/>
                  </a:moveTo>
                  <a:lnTo>
                    <a:pt x="830005" y="136400"/>
                  </a:lnTo>
                  <a:lnTo>
                    <a:pt x="830652" y="136677"/>
                  </a:lnTo>
                  <a:lnTo>
                    <a:pt x="861434" y="189460"/>
                  </a:lnTo>
                  <a:lnTo>
                    <a:pt x="785819" y="174023"/>
                  </a:lnTo>
                  <a:close/>
                  <a:moveTo>
                    <a:pt x="781475" y="173191"/>
                  </a:moveTo>
                  <a:lnTo>
                    <a:pt x="779811" y="172821"/>
                  </a:lnTo>
                  <a:lnTo>
                    <a:pt x="745331" y="134829"/>
                  </a:lnTo>
                  <a:lnTo>
                    <a:pt x="826307" y="134829"/>
                  </a:lnTo>
                  <a:lnTo>
                    <a:pt x="781475" y="173191"/>
                  </a:lnTo>
                  <a:close/>
                  <a:moveTo>
                    <a:pt x="779903" y="179199"/>
                  </a:moveTo>
                  <a:lnTo>
                    <a:pt x="816509" y="232813"/>
                  </a:lnTo>
                  <a:lnTo>
                    <a:pt x="814660" y="234570"/>
                  </a:lnTo>
                  <a:cubicBezTo>
                    <a:pt x="805231" y="234939"/>
                    <a:pt x="758457" y="234755"/>
                    <a:pt x="724625" y="234477"/>
                  </a:cubicBezTo>
                  <a:lnTo>
                    <a:pt x="778054" y="180863"/>
                  </a:lnTo>
                  <a:lnTo>
                    <a:pt x="779996" y="179199"/>
                  </a:lnTo>
                  <a:close/>
                  <a:moveTo>
                    <a:pt x="970234" y="555239"/>
                  </a:moveTo>
                  <a:lnTo>
                    <a:pt x="972452" y="585281"/>
                  </a:lnTo>
                  <a:lnTo>
                    <a:pt x="941763" y="505877"/>
                  </a:lnTo>
                  <a:lnTo>
                    <a:pt x="969125" y="523532"/>
                  </a:lnTo>
                  <a:lnTo>
                    <a:pt x="970234" y="555239"/>
                  </a:lnTo>
                  <a:close/>
                  <a:moveTo>
                    <a:pt x="1095396" y="640282"/>
                  </a:moveTo>
                  <a:lnTo>
                    <a:pt x="1065353" y="617080"/>
                  </a:lnTo>
                  <a:lnTo>
                    <a:pt x="1062395" y="608298"/>
                  </a:lnTo>
                  <a:lnTo>
                    <a:pt x="1056109" y="589441"/>
                  </a:lnTo>
                  <a:lnTo>
                    <a:pt x="1084950" y="611811"/>
                  </a:lnTo>
                  <a:lnTo>
                    <a:pt x="1095396" y="640282"/>
                  </a:lnTo>
                  <a:close/>
                  <a:moveTo>
                    <a:pt x="1238398" y="1029818"/>
                  </a:moveTo>
                  <a:lnTo>
                    <a:pt x="1199112" y="1015582"/>
                  </a:lnTo>
                  <a:lnTo>
                    <a:pt x="1198002" y="1012347"/>
                  </a:lnTo>
                  <a:lnTo>
                    <a:pt x="1190145" y="988960"/>
                  </a:lnTo>
                  <a:lnTo>
                    <a:pt x="1229431" y="1005506"/>
                  </a:lnTo>
                  <a:lnTo>
                    <a:pt x="1238398" y="1029910"/>
                  </a:lnTo>
                  <a:close/>
                  <a:moveTo>
                    <a:pt x="1078295" y="884135"/>
                  </a:moveTo>
                  <a:lnTo>
                    <a:pt x="1165094" y="925362"/>
                  </a:lnTo>
                  <a:lnTo>
                    <a:pt x="1172859" y="948564"/>
                  </a:lnTo>
                  <a:lnTo>
                    <a:pt x="1206692" y="1049415"/>
                  </a:lnTo>
                  <a:lnTo>
                    <a:pt x="1115547" y="1016876"/>
                  </a:lnTo>
                  <a:lnTo>
                    <a:pt x="1078295" y="884135"/>
                  </a:lnTo>
                  <a:close/>
                  <a:moveTo>
                    <a:pt x="1142354" y="857605"/>
                  </a:moveTo>
                  <a:lnTo>
                    <a:pt x="1147623" y="873227"/>
                  </a:lnTo>
                  <a:lnTo>
                    <a:pt x="1160287" y="911034"/>
                  </a:lnTo>
                  <a:lnTo>
                    <a:pt x="1160287" y="911034"/>
                  </a:lnTo>
                  <a:cubicBezTo>
                    <a:pt x="1160287" y="911034"/>
                    <a:pt x="1163523" y="920555"/>
                    <a:pt x="1163523" y="920555"/>
                  </a:cubicBezTo>
                  <a:lnTo>
                    <a:pt x="1077093" y="879513"/>
                  </a:lnTo>
                  <a:lnTo>
                    <a:pt x="1046588" y="770713"/>
                  </a:lnTo>
                  <a:lnTo>
                    <a:pt x="1128211" y="815176"/>
                  </a:lnTo>
                  <a:lnTo>
                    <a:pt x="1142447" y="857605"/>
                  </a:lnTo>
                  <a:close/>
                  <a:moveTo>
                    <a:pt x="1200591" y="1019834"/>
                  </a:moveTo>
                  <a:lnTo>
                    <a:pt x="1240062" y="1034162"/>
                  </a:lnTo>
                  <a:lnTo>
                    <a:pt x="1247087" y="1053205"/>
                  </a:lnTo>
                  <a:lnTo>
                    <a:pt x="1247087" y="1053482"/>
                  </a:lnTo>
                  <a:cubicBezTo>
                    <a:pt x="1247087" y="1053482"/>
                    <a:pt x="1207431" y="1040263"/>
                    <a:pt x="1207431" y="1040263"/>
                  </a:cubicBezTo>
                  <a:lnTo>
                    <a:pt x="1200591" y="1019834"/>
                  </a:lnTo>
                  <a:close/>
                  <a:moveTo>
                    <a:pt x="1227767" y="1000700"/>
                  </a:moveTo>
                  <a:lnTo>
                    <a:pt x="1188666" y="984246"/>
                  </a:lnTo>
                  <a:lnTo>
                    <a:pt x="1177573" y="951245"/>
                  </a:lnTo>
                  <a:lnTo>
                    <a:pt x="1216028" y="968623"/>
                  </a:lnTo>
                  <a:lnTo>
                    <a:pt x="1227860" y="1000700"/>
                  </a:lnTo>
                  <a:close/>
                  <a:moveTo>
                    <a:pt x="1152245" y="875815"/>
                  </a:moveTo>
                  <a:lnTo>
                    <a:pt x="1187742" y="891622"/>
                  </a:lnTo>
                  <a:lnTo>
                    <a:pt x="1200128" y="925455"/>
                  </a:lnTo>
                  <a:cubicBezTo>
                    <a:pt x="1192826" y="922404"/>
                    <a:pt x="1175725" y="914639"/>
                    <a:pt x="1163338" y="909001"/>
                  </a:cubicBezTo>
                  <a:lnTo>
                    <a:pt x="1152153" y="875815"/>
                  </a:lnTo>
                  <a:close/>
                  <a:moveTo>
                    <a:pt x="1132094" y="815823"/>
                  </a:moveTo>
                  <a:cubicBezTo>
                    <a:pt x="1132094" y="815823"/>
                    <a:pt x="1132371" y="815545"/>
                    <a:pt x="1132371" y="815360"/>
                  </a:cubicBezTo>
                  <a:cubicBezTo>
                    <a:pt x="1132648" y="814806"/>
                    <a:pt x="1132648" y="814159"/>
                    <a:pt x="1132371" y="813604"/>
                  </a:cubicBezTo>
                  <a:lnTo>
                    <a:pt x="1167128" y="835605"/>
                  </a:lnTo>
                  <a:lnTo>
                    <a:pt x="1176372" y="860748"/>
                  </a:lnTo>
                  <a:lnTo>
                    <a:pt x="1141522" y="843739"/>
                  </a:lnTo>
                  <a:lnTo>
                    <a:pt x="1132186" y="815823"/>
                  </a:lnTo>
                  <a:close/>
                  <a:moveTo>
                    <a:pt x="1108245" y="744830"/>
                  </a:moveTo>
                  <a:lnTo>
                    <a:pt x="1141153" y="765074"/>
                  </a:lnTo>
                  <a:lnTo>
                    <a:pt x="1154649" y="801680"/>
                  </a:lnTo>
                  <a:lnTo>
                    <a:pt x="1121001" y="782730"/>
                  </a:lnTo>
                  <a:lnTo>
                    <a:pt x="1108245" y="744830"/>
                  </a:lnTo>
                  <a:close/>
                  <a:moveTo>
                    <a:pt x="1119892" y="707023"/>
                  </a:moveTo>
                  <a:lnTo>
                    <a:pt x="1131354" y="738359"/>
                  </a:lnTo>
                  <a:lnTo>
                    <a:pt x="1099278" y="718115"/>
                  </a:lnTo>
                  <a:lnTo>
                    <a:pt x="1088185" y="685115"/>
                  </a:lnTo>
                  <a:lnTo>
                    <a:pt x="1119799" y="706930"/>
                  </a:lnTo>
                  <a:close/>
                  <a:moveTo>
                    <a:pt x="1106488" y="739561"/>
                  </a:moveTo>
                  <a:lnTo>
                    <a:pt x="1102698" y="728376"/>
                  </a:lnTo>
                  <a:lnTo>
                    <a:pt x="1102513" y="727821"/>
                  </a:lnTo>
                  <a:cubicBezTo>
                    <a:pt x="1102513" y="727821"/>
                    <a:pt x="1102513" y="727821"/>
                    <a:pt x="1102513" y="727821"/>
                  </a:cubicBezTo>
                  <a:cubicBezTo>
                    <a:pt x="1103068" y="726989"/>
                    <a:pt x="1102883" y="725880"/>
                    <a:pt x="1102051" y="725325"/>
                  </a:cubicBezTo>
                  <a:lnTo>
                    <a:pt x="1101497" y="724956"/>
                  </a:lnTo>
                  <a:lnTo>
                    <a:pt x="1101034" y="723569"/>
                  </a:lnTo>
                  <a:lnTo>
                    <a:pt x="1133388" y="743906"/>
                  </a:lnTo>
                  <a:lnTo>
                    <a:pt x="1139211" y="759620"/>
                  </a:lnTo>
                  <a:lnTo>
                    <a:pt x="1106488" y="739561"/>
                  </a:lnTo>
                  <a:close/>
                  <a:moveTo>
                    <a:pt x="1086337" y="679568"/>
                  </a:moveTo>
                  <a:lnTo>
                    <a:pt x="1079773" y="659879"/>
                  </a:lnTo>
                  <a:lnTo>
                    <a:pt x="1110278" y="680863"/>
                  </a:lnTo>
                  <a:lnTo>
                    <a:pt x="1117766" y="701199"/>
                  </a:lnTo>
                  <a:lnTo>
                    <a:pt x="1086337" y="679476"/>
                  </a:lnTo>
                  <a:close/>
                  <a:moveTo>
                    <a:pt x="1097614" y="646568"/>
                  </a:moveTo>
                  <a:lnTo>
                    <a:pt x="1108060" y="675131"/>
                  </a:lnTo>
                  <a:lnTo>
                    <a:pt x="1077740" y="654333"/>
                  </a:lnTo>
                  <a:lnTo>
                    <a:pt x="1074227" y="643887"/>
                  </a:lnTo>
                  <a:cubicBezTo>
                    <a:pt x="1074227" y="643887"/>
                    <a:pt x="1074967" y="643517"/>
                    <a:pt x="1075152" y="643240"/>
                  </a:cubicBezTo>
                  <a:cubicBezTo>
                    <a:pt x="1075706" y="642408"/>
                    <a:pt x="1075521" y="641299"/>
                    <a:pt x="1074689" y="640744"/>
                  </a:cubicBezTo>
                  <a:lnTo>
                    <a:pt x="1072656" y="639358"/>
                  </a:lnTo>
                  <a:lnTo>
                    <a:pt x="1067202" y="623181"/>
                  </a:lnTo>
                  <a:lnTo>
                    <a:pt x="1097429" y="646660"/>
                  </a:lnTo>
                  <a:close/>
                  <a:moveTo>
                    <a:pt x="1096043" y="719964"/>
                  </a:moveTo>
                  <a:cubicBezTo>
                    <a:pt x="1096043" y="719964"/>
                    <a:pt x="1096043" y="719964"/>
                    <a:pt x="1096043" y="719964"/>
                  </a:cubicBezTo>
                  <a:lnTo>
                    <a:pt x="1096597" y="721628"/>
                  </a:lnTo>
                  <a:lnTo>
                    <a:pt x="1017562" y="668106"/>
                  </a:lnTo>
                  <a:lnTo>
                    <a:pt x="995839" y="590643"/>
                  </a:lnTo>
                  <a:lnTo>
                    <a:pt x="1069790" y="641484"/>
                  </a:lnTo>
                  <a:lnTo>
                    <a:pt x="1096135" y="719964"/>
                  </a:lnTo>
                  <a:close/>
                  <a:moveTo>
                    <a:pt x="1098446" y="727267"/>
                  </a:moveTo>
                  <a:lnTo>
                    <a:pt x="1099648" y="730964"/>
                  </a:lnTo>
                  <a:lnTo>
                    <a:pt x="1126178" y="810184"/>
                  </a:lnTo>
                  <a:lnTo>
                    <a:pt x="1044832" y="765906"/>
                  </a:lnTo>
                  <a:lnTo>
                    <a:pt x="1018857" y="673560"/>
                  </a:lnTo>
                  <a:lnTo>
                    <a:pt x="1098354" y="727359"/>
                  </a:lnTo>
                  <a:close/>
                  <a:moveTo>
                    <a:pt x="1073118" y="879698"/>
                  </a:moveTo>
                  <a:lnTo>
                    <a:pt x="1003974" y="908076"/>
                  </a:lnTo>
                  <a:lnTo>
                    <a:pt x="994453" y="804823"/>
                  </a:lnTo>
                  <a:cubicBezTo>
                    <a:pt x="994453" y="804823"/>
                    <a:pt x="994638" y="804823"/>
                    <a:pt x="994823" y="804823"/>
                  </a:cubicBezTo>
                  <a:cubicBezTo>
                    <a:pt x="995007" y="804823"/>
                    <a:pt x="995285" y="804823"/>
                    <a:pt x="995470" y="804730"/>
                  </a:cubicBezTo>
                  <a:cubicBezTo>
                    <a:pt x="996394" y="804360"/>
                    <a:pt x="996856" y="803344"/>
                    <a:pt x="996486" y="802419"/>
                  </a:cubicBezTo>
                  <a:lnTo>
                    <a:pt x="994083" y="796226"/>
                  </a:lnTo>
                  <a:lnTo>
                    <a:pt x="994730" y="794562"/>
                  </a:lnTo>
                  <a:cubicBezTo>
                    <a:pt x="994730" y="794562"/>
                    <a:pt x="994730" y="794562"/>
                    <a:pt x="994823" y="794562"/>
                  </a:cubicBezTo>
                  <a:cubicBezTo>
                    <a:pt x="994823" y="794562"/>
                    <a:pt x="994915" y="794562"/>
                    <a:pt x="995007" y="794562"/>
                  </a:cubicBezTo>
                  <a:cubicBezTo>
                    <a:pt x="995007" y="794562"/>
                    <a:pt x="995100" y="794562"/>
                    <a:pt x="995192" y="794562"/>
                  </a:cubicBezTo>
                  <a:cubicBezTo>
                    <a:pt x="995192" y="794562"/>
                    <a:pt x="995285" y="794562"/>
                    <a:pt x="995377" y="794562"/>
                  </a:cubicBezTo>
                  <a:cubicBezTo>
                    <a:pt x="995377" y="794562"/>
                    <a:pt x="995470" y="794562"/>
                    <a:pt x="995562" y="794562"/>
                  </a:cubicBezTo>
                  <a:cubicBezTo>
                    <a:pt x="995562" y="794562"/>
                    <a:pt x="995562" y="794562"/>
                    <a:pt x="995655" y="794562"/>
                  </a:cubicBezTo>
                  <a:lnTo>
                    <a:pt x="1042336" y="770066"/>
                  </a:lnTo>
                  <a:lnTo>
                    <a:pt x="1073210" y="880067"/>
                  </a:lnTo>
                  <a:close/>
                  <a:moveTo>
                    <a:pt x="878720" y="1107281"/>
                  </a:moveTo>
                  <a:lnTo>
                    <a:pt x="909594" y="1024179"/>
                  </a:lnTo>
                  <a:lnTo>
                    <a:pt x="910334" y="1024179"/>
                  </a:lnTo>
                  <a:cubicBezTo>
                    <a:pt x="910334" y="1024179"/>
                    <a:pt x="974024" y="1200274"/>
                    <a:pt x="974024" y="1200274"/>
                  </a:cubicBezTo>
                  <a:lnTo>
                    <a:pt x="878720" y="1107374"/>
                  </a:lnTo>
                  <a:close/>
                  <a:moveTo>
                    <a:pt x="973469" y="1204619"/>
                  </a:moveTo>
                  <a:lnTo>
                    <a:pt x="847013" y="1192787"/>
                  </a:lnTo>
                  <a:lnTo>
                    <a:pt x="877426" y="1110979"/>
                  </a:lnTo>
                  <a:lnTo>
                    <a:pt x="973562" y="1204711"/>
                  </a:lnTo>
                  <a:close/>
                  <a:moveTo>
                    <a:pt x="719264" y="604508"/>
                  </a:moveTo>
                  <a:lnTo>
                    <a:pt x="672582" y="519465"/>
                  </a:lnTo>
                  <a:lnTo>
                    <a:pt x="791550" y="515398"/>
                  </a:lnTo>
                  <a:lnTo>
                    <a:pt x="792567" y="516969"/>
                  </a:lnTo>
                  <a:lnTo>
                    <a:pt x="775189" y="536104"/>
                  </a:lnTo>
                  <a:cubicBezTo>
                    <a:pt x="775189" y="536104"/>
                    <a:pt x="775189" y="536104"/>
                    <a:pt x="775096" y="536196"/>
                  </a:cubicBezTo>
                  <a:lnTo>
                    <a:pt x="723978" y="604971"/>
                  </a:lnTo>
                  <a:lnTo>
                    <a:pt x="719356" y="604416"/>
                  </a:lnTo>
                  <a:close/>
                  <a:moveTo>
                    <a:pt x="756424" y="287629"/>
                  </a:moveTo>
                  <a:lnTo>
                    <a:pt x="665279" y="313974"/>
                  </a:lnTo>
                  <a:lnTo>
                    <a:pt x="720003" y="239192"/>
                  </a:lnTo>
                  <a:lnTo>
                    <a:pt x="756424" y="287629"/>
                  </a:lnTo>
                  <a:close/>
                  <a:moveTo>
                    <a:pt x="723608" y="238082"/>
                  </a:moveTo>
                  <a:cubicBezTo>
                    <a:pt x="739323" y="238175"/>
                    <a:pt x="792105" y="238637"/>
                    <a:pt x="810408" y="238267"/>
                  </a:cubicBezTo>
                  <a:lnTo>
                    <a:pt x="759659" y="285966"/>
                  </a:lnTo>
                  <a:lnTo>
                    <a:pt x="723608" y="238082"/>
                  </a:lnTo>
                  <a:close/>
                  <a:moveTo>
                    <a:pt x="856904" y="312403"/>
                  </a:moveTo>
                  <a:lnTo>
                    <a:pt x="893140" y="397446"/>
                  </a:lnTo>
                  <a:lnTo>
                    <a:pt x="809483" y="362227"/>
                  </a:lnTo>
                  <a:lnTo>
                    <a:pt x="855795" y="313142"/>
                  </a:lnTo>
                  <a:lnTo>
                    <a:pt x="856812" y="312403"/>
                  </a:lnTo>
                  <a:close/>
                  <a:moveTo>
                    <a:pt x="893602" y="401514"/>
                  </a:moveTo>
                  <a:lnTo>
                    <a:pt x="855980" y="446439"/>
                  </a:lnTo>
                  <a:lnTo>
                    <a:pt x="854131" y="445237"/>
                  </a:lnTo>
                  <a:lnTo>
                    <a:pt x="806803" y="365000"/>
                  </a:lnTo>
                  <a:lnTo>
                    <a:pt x="806803" y="365000"/>
                  </a:lnTo>
                  <a:cubicBezTo>
                    <a:pt x="806803" y="365000"/>
                    <a:pt x="893510" y="401514"/>
                    <a:pt x="893510" y="401514"/>
                  </a:cubicBezTo>
                  <a:close/>
                  <a:moveTo>
                    <a:pt x="973562" y="602937"/>
                  </a:moveTo>
                  <a:lnTo>
                    <a:pt x="943797" y="664408"/>
                  </a:lnTo>
                  <a:lnTo>
                    <a:pt x="903031" y="555331"/>
                  </a:lnTo>
                  <a:lnTo>
                    <a:pt x="973377" y="600164"/>
                  </a:lnTo>
                  <a:lnTo>
                    <a:pt x="973562" y="602845"/>
                  </a:lnTo>
                  <a:close/>
                  <a:moveTo>
                    <a:pt x="745331" y="430169"/>
                  </a:moveTo>
                  <a:lnTo>
                    <a:pt x="851635" y="448195"/>
                  </a:lnTo>
                  <a:lnTo>
                    <a:pt x="852652" y="450506"/>
                  </a:lnTo>
                  <a:lnTo>
                    <a:pt x="846644" y="457624"/>
                  </a:lnTo>
                  <a:lnTo>
                    <a:pt x="796542" y="512717"/>
                  </a:lnTo>
                  <a:lnTo>
                    <a:pt x="794601" y="511977"/>
                  </a:lnTo>
                  <a:cubicBezTo>
                    <a:pt x="794601" y="511977"/>
                    <a:pt x="794139" y="511885"/>
                    <a:pt x="793954" y="511885"/>
                  </a:cubicBezTo>
                  <a:lnTo>
                    <a:pt x="793492" y="511885"/>
                  </a:lnTo>
                  <a:cubicBezTo>
                    <a:pt x="793492" y="511885"/>
                    <a:pt x="742928" y="432850"/>
                    <a:pt x="742928" y="432850"/>
                  </a:cubicBezTo>
                  <a:lnTo>
                    <a:pt x="745331" y="430262"/>
                  </a:lnTo>
                  <a:close/>
                  <a:moveTo>
                    <a:pt x="940284" y="665333"/>
                  </a:moveTo>
                  <a:lnTo>
                    <a:pt x="851820" y="621055"/>
                  </a:lnTo>
                  <a:lnTo>
                    <a:pt x="899334" y="555516"/>
                  </a:lnTo>
                  <a:lnTo>
                    <a:pt x="940376" y="665333"/>
                  </a:lnTo>
                  <a:close/>
                  <a:moveTo>
                    <a:pt x="748289" y="427027"/>
                  </a:moveTo>
                  <a:lnTo>
                    <a:pt x="804307" y="367774"/>
                  </a:lnTo>
                  <a:lnTo>
                    <a:pt x="849324" y="444128"/>
                  </a:lnTo>
                  <a:lnTo>
                    <a:pt x="748289" y="427027"/>
                  </a:lnTo>
                  <a:close/>
                  <a:moveTo>
                    <a:pt x="854224" y="454019"/>
                  </a:moveTo>
                  <a:lnTo>
                    <a:pt x="896468" y="548676"/>
                  </a:lnTo>
                  <a:lnTo>
                    <a:pt x="800240" y="513919"/>
                  </a:lnTo>
                  <a:lnTo>
                    <a:pt x="849324" y="459935"/>
                  </a:lnTo>
                  <a:cubicBezTo>
                    <a:pt x="849324" y="459935"/>
                    <a:pt x="849324" y="459935"/>
                    <a:pt x="849324" y="459935"/>
                  </a:cubicBezTo>
                  <a:lnTo>
                    <a:pt x="854224" y="454111"/>
                  </a:lnTo>
                  <a:close/>
                  <a:moveTo>
                    <a:pt x="797559" y="516784"/>
                  </a:moveTo>
                  <a:lnTo>
                    <a:pt x="896930" y="552650"/>
                  </a:lnTo>
                  <a:lnTo>
                    <a:pt x="849140" y="618651"/>
                  </a:lnTo>
                  <a:lnTo>
                    <a:pt x="797004" y="517431"/>
                  </a:lnTo>
                  <a:lnTo>
                    <a:pt x="797559" y="516784"/>
                  </a:lnTo>
                  <a:close/>
                  <a:moveTo>
                    <a:pt x="941208" y="669770"/>
                  </a:moveTo>
                  <a:lnTo>
                    <a:pt x="908023" y="744738"/>
                  </a:lnTo>
                  <a:lnTo>
                    <a:pt x="852375" y="625400"/>
                  </a:lnTo>
                  <a:lnTo>
                    <a:pt x="941208" y="669862"/>
                  </a:lnTo>
                  <a:close/>
                  <a:moveTo>
                    <a:pt x="990108" y="796688"/>
                  </a:moveTo>
                  <a:lnTo>
                    <a:pt x="957755" y="887925"/>
                  </a:lnTo>
                  <a:lnTo>
                    <a:pt x="911073" y="752687"/>
                  </a:lnTo>
                  <a:lnTo>
                    <a:pt x="988352" y="791604"/>
                  </a:lnTo>
                  <a:lnTo>
                    <a:pt x="989923" y="795671"/>
                  </a:lnTo>
                  <a:lnTo>
                    <a:pt x="989923" y="796780"/>
                  </a:lnTo>
                  <a:close/>
                  <a:moveTo>
                    <a:pt x="954982" y="890513"/>
                  </a:moveTo>
                  <a:cubicBezTo>
                    <a:pt x="938343" y="885059"/>
                    <a:pt x="866426" y="861672"/>
                    <a:pt x="849602" y="856126"/>
                  </a:cubicBezTo>
                  <a:lnTo>
                    <a:pt x="907746" y="753334"/>
                  </a:lnTo>
                  <a:lnTo>
                    <a:pt x="954982" y="890421"/>
                  </a:lnTo>
                  <a:close/>
                  <a:moveTo>
                    <a:pt x="846459" y="854370"/>
                  </a:moveTo>
                  <a:lnTo>
                    <a:pt x="786744" y="720888"/>
                  </a:lnTo>
                  <a:cubicBezTo>
                    <a:pt x="802920" y="724678"/>
                    <a:pt x="873821" y="742334"/>
                    <a:pt x="905342" y="750191"/>
                  </a:cubicBezTo>
                  <a:lnTo>
                    <a:pt x="846459" y="854277"/>
                  </a:lnTo>
                  <a:close/>
                  <a:moveTo>
                    <a:pt x="844148" y="858437"/>
                  </a:moveTo>
                  <a:lnTo>
                    <a:pt x="766222" y="996078"/>
                  </a:lnTo>
                  <a:lnTo>
                    <a:pt x="695045" y="847159"/>
                  </a:lnTo>
                  <a:lnTo>
                    <a:pt x="844148" y="858437"/>
                  </a:lnTo>
                  <a:close/>
                  <a:moveTo>
                    <a:pt x="845997" y="862504"/>
                  </a:moveTo>
                  <a:lnTo>
                    <a:pt x="908115" y="1018355"/>
                  </a:lnTo>
                  <a:lnTo>
                    <a:pt x="907376" y="1020204"/>
                  </a:lnTo>
                  <a:lnTo>
                    <a:pt x="768995" y="998574"/>
                  </a:lnTo>
                  <a:lnTo>
                    <a:pt x="845997" y="862412"/>
                  </a:lnTo>
                  <a:close/>
                  <a:moveTo>
                    <a:pt x="848677" y="859639"/>
                  </a:moveTo>
                  <a:cubicBezTo>
                    <a:pt x="866333" y="865370"/>
                    <a:pt x="942780" y="890328"/>
                    <a:pt x="955444" y="894488"/>
                  </a:cubicBezTo>
                  <a:lnTo>
                    <a:pt x="909872" y="1013456"/>
                  </a:lnTo>
                  <a:lnTo>
                    <a:pt x="848585" y="859731"/>
                  </a:lnTo>
                  <a:close/>
                  <a:moveTo>
                    <a:pt x="990940" y="805192"/>
                  </a:moveTo>
                  <a:lnTo>
                    <a:pt x="1000369" y="907337"/>
                  </a:lnTo>
                  <a:cubicBezTo>
                    <a:pt x="991125" y="903824"/>
                    <a:pt x="966814" y="894673"/>
                    <a:pt x="960066" y="892177"/>
                  </a:cubicBezTo>
                  <a:lnTo>
                    <a:pt x="990940" y="805100"/>
                  </a:lnTo>
                  <a:close/>
                  <a:moveTo>
                    <a:pt x="910426" y="748250"/>
                  </a:moveTo>
                  <a:lnTo>
                    <a:pt x="943519" y="673652"/>
                  </a:lnTo>
                  <a:lnTo>
                    <a:pt x="986688" y="786612"/>
                  </a:lnTo>
                  <a:lnTo>
                    <a:pt x="910519" y="748250"/>
                  </a:lnTo>
                  <a:close/>
                  <a:moveTo>
                    <a:pt x="900166" y="548213"/>
                  </a:moveTo>
                  <a:lnTo>
                    <a:pt x="856904" y="451338"/>
                  </a:lnTo>
                  <a:lnTo>
                    <a:pt x="932889" y="500330"/>
                  </a:lnTo>
                  <a:lnTo>
                    <a:pt x="927435" y="509482"/>
                  </a:lnTo>
                  <a:lnTo>
                    <a:pt x="900166" y="548306"/>
                  </a:lnTo>
                  <a:close/>
                  <a:moveTo>
                    <a:pt x="697263" y="367126"/>
                  </a:moveTo>
                  <a:lnTo>
                    <a:pt x="801534" y="363059"/>
                  </a:lnTo>
                  <a:lnTo>
                    <a:pt x="802458" y="364538"/>
                  </a:lnTo>
                  <a:lnTo>
                    <a:pt x="744129" y="426287"/>
                  </a:lnTo>
                  <a:lnTo>
                    <a:pt x="741634" y="425825"/>
                  </a:lnTo>
                  <a:cubicBezTo>
                    <a:pt x="741634" y="425825"/>
                    <a:pt x="741171" y="425825"/>
                    <a:pt x="740894" y="425825"/>
                  </a:cubicBezTo>
                  <a:lnTo>
                    <a:pt x="738676" y="426380"/>
                  </a:lnTo>
                  <a:lnTo>
                    <a:pt x="697356" y="367034"/>
                  </a:lnTo>
                  <a:close/>
                  <a:moveTo>
                    <a:pt x="734886" y="427396"/>
                  </a:moveTo>
                  <a:lnTo>
                    <a:pt x="632187" y="452817"/>
                  </a:lnTo>
                  <a:lnTo>
                    <a:pt x="693935" y="368605"/>
                  </a:lnTo>
                  <a:lnTo>
                    <a:pt x="734886" y="427396"/>
                  </a:lnTo>
                  <a:close/>
                  <a:moveTo>
                    <a:pt x="697910" y="363521"/>
                  </a:moveTo>
                  <a:lnTo>
                    <a:pt x="759105" y="291697"/>
                  </a:lnTo>
                  <a:lnTo>
                    <a:pt x="799408" y="359454"/>
                  </a:lnTo>
                  <a:lnTo>
                    <a:pt x="697910" y="363429"/>
                  </a:lnTo>
                  <a:close/>
                  <a:moveTo>
                    <a:pt x="740987" y="429522"/>
                  </a:moveTo>
                  <a:lnTo>
                    <a:pt x="740987" y="429707"/>
                  </a:lnTo>
                  <a:cubicBezTo>
                    <a:pt x="740987" y="429707"/>
                    <a:pt x="740802" y="429615"/>
                    <a:pt x="740802" y="429615"/>
                  </a:cubicBezTo>
                  <a:lnTo>
                    <a:pt x="740987" y="429615"/>
                  </a:lnTo>
                  <a:close/>
                  <a:moveTo>
                    <a:pt x="740432" y="435438"/>
                  </a:moveTo>
                  <a:lnTo>
                    <a:pt x="789332" y="511885"/>
                  </a:lnTo>
                  <a:lnTo>
                    <a:pt x="673599" y="515860"/>
                  </a:lnTo>
                  <a:lnTo>
                    <a:pt x="740432" y="435438"/>
                  </a:lnTo>
                  <a:close/>
                  <a:moveTo>
                    <a:pt x="777870" y="538415"/>
                  </a:moveTo>
                  <a:lnTo>
                    <a:pt x="794508" y="520205"/>
                  </a:lnTo>
                  <a:lnTo>
                    <a:pt x="845534" y="619206"/>
                  </a:lnTo>
                  <a:lnTo>
                    <a:pt x="728045" y="605433"/>
                  </a:lnTo>
                  <a:lnTo>
                    <a:pt x="777870" y="538322"/>
                  </a:lnTo>
                  <a:close/>
                  <a:moveTo>
                    <a:pt x="904880" y="746309"/>
                  </a:moveTo>
                  <a:cubicBezTo>
                    <a:pt x="868552" y="737250"/>
                    <a:pt x="794971" y="718855"/>
                    <a:pt x="784895" y="716729"/>
                  </a:cubicBezTo>
                  <a:lnTo>
                    <a:pt x="783786" y="714880"/>
                  </a:lnTo>
                  <a:lnTo>
                    <a:pt x="848585" y="625492"/>
                  </a:lnTo>
                  <a:lnTo>
                    <a:pt x="904880" y="746309"/>
                  </a:lnTo>
                  <a:close/>
                  <a:moveTo>
                    <a:pt x="782584" y="720149"/>
                  </a:moveTo>
                  <a:lnTo>
                    <a:pt x="842761" y="854647"/>
                  </a:lnTo>
                  <a:lnTo>
                    <a:pt x="695414" y="843554"/>
                  </a:lnTo>
                  <a:lnTo>
                    <a:pt x="780088" y="720241"/>
                  </a:lnTo>
                  <a:cubicBezTo>
                    <a:pt x="781197" y="720241"/>
                    <a:pt x="782029" y="720241"/>
                    <a:pt x="782676" y="720241"/>
                  </a:cubicBezTo>
                  <a:moveTo>
                    <a:pt x="691994" y="848916"/>
                  </a:moveTo>
                  <a:lnTo>
                    <a:pt x="763449" y="998296"/>
                  </a:lnTo>
                  <a:lnTo>
                    <a:pt x="594287" y="1003011"/>
                  </a:lnTo>
                  <a:lnTo>
                    <a:pt x="692087" y="848916"/>
                  </a:lnTo>
                  <a:close/>
                  <a:moveTo>
                    <a:pt x="591514" y="1000700"/>
                  </a:moveTo>
                  <a:lnTo>
                    <a:pt x="549454" y="864445"/>
                  </a:lnTo>
                  <a:lnTo>
                    <a:pt x="688759" y="847529"/>
                  </a:lnTo>
                  <a:lnTo>
                    <a:pt x="591514" y="1000792"/>
                  </a:lnTo>
                  <a:close/>
                  <a:moveTo>
                    <a:pt x="906174" y="1023717"/>
                  </a:moveTo>
                  <a:lnTo>
                    <a:pt x="876132" y="1104693"/>
                  </a:lnTo>
                  <a:lnTo>
                    <a:pt x="771491" y="1002733"/>
                  </a:lnTo>
                  <a:lnTo>
                    <a:pt x="906174" y="1023717"/>
                  </a:lnTo>
                  <a:close/>
                  <a:moveTo>
                    <a:pt x="911998" y="1018170"/>
                  </a:moveTo>
                  <a:lnTo>
                    <a:pt x="957755" y="898648"/>
                  </a:lnTo>
                  <a:lnTo>
                    <a:pt x="1007487" y="1045994"/>
                  </a:lnTo>
                  <a:lnTo>
                    <a:pt x="913939" y="1021498"/>
                  </a:lnTo>
                  <a:lnTo>
                    <a:pt x="911905" y="1018170"/>
                  </a:lnTo>
                  <a:close/>
                  <a:moveTo>
                    <a:pt x="960805" y="896337"/>
                  </a:moveTo>
                  <a:cubicBezTo>
                    <a:pt x="968755" y="899295"/>
                    <a:pt x="988352" y="906690"/>
                    <a:pt x="1000831" y="911404"/>
                  </a:cubicBezTo>
                  <a:lnTo>
                    <a:pt x="1013403" y="1047473"/>
                  </a:lnTo>
                  <a:lnTo>
                    <a:pt x="1011739" y="1047011"/>
                  </a:lnTo>
                  <a:lnTo>
                    <a:pt x="960805" y="896337"/>
                  </a:lnTo>
                  <a:close/>
                  <a:moveTo>
                    <a:pt x="947032" y="672728"/>
                  </a:moveTo>
                  <a:lnTo>
                    <a:pt x="980402" y="689367"/>
                  </a:lnTo>
                  <a:lnTo>
                    <a:pt x="988999" y="782545"/>
                  </a:lnTo>
                  <a:lnTo>
                    <a:pt x="947032" y="672728"/>
                  </a:lnTo>
                  <a:close/>
                  <a:moveTo>
                    <a:pt x="946108" y="668291"/>
                  </a:moveTo>
                  <a:lnTo>
                    <a:pt x="974209" y="610240"/>
                  </a:lnTo>
                  <a:lnTo>
                    <a:pt x="979016" y="675686"/>
                  </a:lnTo>
                  <a:lnTo>
                    <a:pt x="979940" y="685207"/>
                  </a:lnTo>
                  <a:lnTo>
                    <a:pt x="946108" y="668291"/>
                  </a:lnTo>
                  <a:close/>
                  <a:moveTo>
                    <a:pt x="972452" y="595449"/>
                  </a:moveTo>
                  <a:lnTo>
                    <a:pt x="903124" y="551171"/>
                  </a:lnTo>
                  <a:cubicBezTo>
                    <a:pt x="903124" y="551171"/>
                    <a:pt x="902939" y="551079"/>
                    <a:pt x="902754" y="550987"/>
                  </a:cubicBezTo>
                  <a:lnTo>
                    <a:pt x="930578" y="511515"/>
                  </a:lnTo>
                  <a:cubicBezTo>
                    <a:pt x="930578" y="511515"/>
                    <a:pt x="930578" y="511515"/>
                    <a:pt x="930578" y="511423"/>
                  </a:cubicBezTo>
                  <a:lnTo>
                    <a:pt x="936032" y="502271"/>
                  </a:lnTo>
                  <a:lnTo>
                    <a:pt x="936586" y="502641"/>
                  </a:lnTo>
                  <a:lnTo>
                    <a:pt x="972360" y="595357"/>
                  </a:lnTo>
                  <a:close/>
                  <a:moveTo>
                    <a:pt x="859123" y="448472"/>
                  </a:moveTo>
                  <a:lnTo>
                    <a:pt x="896098" y="404287"/>
                  </a:lnTo>
                  <a:lnTo>
                    <a:pt x="934275" y="496818"/>
                  </a:lnTo>
                  <a:lnTo>
                    <a:pt x="859123" y="448380"/>
                  </a:lnTo>
                  <a:close/>
                  <a:moveTo>
                    <a:pt x="860047" y="310647"/>
                  </a:moveTo>
                  <a:cubicBezTo>
                    <a:pt x="860047" y="310647"/>
                    <a:pt x="860047" y="310647"/>
                    <a:pt x="860047" y="310554"/>
                  </a:cubicBezTo>
                  <a:lnTo>
                    <a:pt x="860047" y="310277"/>
                  </a:lnTo>
                  <a:cubicBezTo>
                    <a:pt x="860047" y="310277"/>
                    <a:pt x="860602" y="309815"/>
                    <a:pt x="860602" y="309815"/>
                  </a:cubicBezTo>
                  <a:lnTo>
                    <a:pt x="929006" y="360471"/>
                  </a:lnTo>
                  <a:lnTo>
                    <a:pt x="897208" y="397631"/>
                  </a:lnTo>
                  <a:lnTo>
                    <a:pt x="860140" y="310647"/>
                  </a:lnTo>
                  <a:close/>
                  <a:moveTo>
                    <a:pt x="855333" y="309260"/>
                  </a:moveTo>
                  <a:lnTo>
                    <a:pt x="853669" y="310554"/>
                  </a:lnTo>
                  <a:cubicBezTo>
                    <a:pt x="853669" y="310554"/>
                    <a:pt x="853484" y="310647"/>
                    <a:pt x="853484" y="310739"/>
                  </a:cubicBezTo>
                  <a:lnTo>
                    <a:pt x="806156" y="360841"/>
                  </a:lnTo>
                  <a:lnTo>
                    <a:pt x="803845" y="359916"/>
                  </a:lnTo>
                  <a:lnTo>
                    <a:pt x="763079" y="291234"/>
                  </a:lnTo>
                  <a:lnTo>
                    <a:pt x="854501" y="307504"/>
                  </a:lnTo>
                  <a:lnTo>
                    <a:pt x="855425" y="309260"/>
                  </a:lnTo>
                  <a:close/>
                  <a:moveTo>
                    <a:pt x="763357" y="287629"/>
                  </a:moveTo>
                  <a:lnTo>
                    <a:pt x="815954" y="238175"/>
                  </a:lnTo>
                  <a:cubicBezTo>
                    <a:pt x="815954" y="238175"/>
                    <a:pt x="816416" y="238175"/>
                    <a:pt x="816601" y="238175"/>
                  </a:cubicBezTo>
                  <a:cubicBezTo>
                    <a:pt x="817156" y="238175"/>
                    <a:pt x="818450" y="238545"/>
                    <a:pt x="820299" y="239192"/>
                  </a:cubicBezTo>
                  <a:lnTo>
                    <a:pt x="852560" y="303529"/>
                  </a:lnTo>
                  <a:lnTo>
                    <a:pt x="763449" y="287722"/>
                  </a:lnTo>
                  <a:close/>
                  <a:moveTo>
                    <a:pt x="714179" y="241410"/>
                  </a:moveTo>
                  <a:lnTo>
                    <a:pt x="661859" y="312773"/>
                  </a:lnTo>
                  <a:lnTo>
                    <a:pt x="639674" y="279495"/>
                  </a:lnTo>
                  <a:lnTo>
                    <a:pt x="714087" y="241318"/>
                  </a:lnTo>
                  <a:close/>
                  <a:moveTo>
                    <a:pt x="754298" y="292159"/>
                  </a:moveTo>
                  <a:lnTo>
                    <a:pt x="694213" y="362597"/>
                  </a:lnTo>
                  <a:lnTo>
                    <a:pt x="665279" y="317857"/>
                  </a:lnTo>
                  <a:lnTo>
                    <a:pt x="754298" y="292159"/>
                  </a:lnTo>
                  <a:close/>
                  <a:moveTo>
                    <a:pt x="737197" y="430632"/>
                  </a:moveTo>
                  <a:lnTo>
                    <a:pt x="738491" y="432573"/>
                  </a:lnTo>
                  <a:lnTo>
                    <a:pt x="669901" y="515028"/>
                  </a:lnTo>
                  <a:lnTo>
                    <a:pt x="630800" y="456977"/>
                  </a:lnTo>
                  <a:lnTo>
                    <a:pt x="737104" y="430724"/>
                  </a:lnTo>
                  <a:close/>
                  <a:moveTo>
                    <a:pt x="611573" y="618189"/>
                  </a:moveTo>
                  <a:lnTo>
                    <a:pt x="669717" y="521499"/>
                  </a:lnTo>
                  <a:lnTo>
                    <a:pt x="715566" y="604971"/>
                  </a:lnTo>
                  <a:lnTo>
                    <a:pt x="606119" y="626786"/>
                  </a:lnTo>
                  <a:lnTo>
                    <a:pt x="611480" y="618189"/>
                  </a:lnTo>
                  <a:close/>
                  <a:moveTo>
                    <a:pt x="725642" y="608945"/>
                  </a:moveTo>
                  <a:lnTo>
                    <a:pt x="846182" y="622996"/>
                  </a:lnTo>
                  <a:lnTo>
                    <a:pt x="781937" y="711645"/>
                  </a:lnTo>
                  <a:lnTo>
                    <a:pt x="723608" y="611719"/>
                  </a:lnTo>
                  <a:lnTo>
                    <a:pt x="725734" y="608945"/>
                  </a:lnTo>
                  <a:close/>
                  <a:moveTo>
                    <a:pt x="779626" y="714787"/>
                  </a:moveTo>
                  <a:lnTo>
                    <a:pt x="778239" y="716729"/>
                  </a:lnTo>
                  <a:cubicBezTo>
                    <a:pt x="756424" y="717376"/>
                    <a:pt x="676742" y="719594"/>
                    <a:pt x="646052" y="720519"/>
                  </a:cubicBezTo>
                  <a:lnTo>
                    <a:pt x="681641" y="668199"/>
                  </a:lnTo>
                  <a:lnTo>
                    <a:pt x="721390" y="614769"/>
                  </a:lnTo>
                  <a:lnTo>
                    <a:pt x="779811" y="714695"/>
                  </a:lnTo>
                  <a:close/>
                  <a:moveTo>
                    <a:pt x="689498" y="843739"/>
                  </a:moveTo>
                  <a:lnTo>
                    <a:pt x="550748" y="860655"/>
                  </a:lnTo>
                  <a:lnTo>
                    <a:pt x="637178" y="733552"/>
                  </a:lnTo>
                  <a:lnTo>
                    <a:pt x="689591" y="843739"/>
                  </a:lnTo>
                  <a:close/>
                  <a:moveTo>
                    <a:pt x="588556" y="1003473"/>
                  </a:moveTo>
                  <a:lnTo>
                    <a:pt x="458957" y="1027969"/>
                  </a:lnTo>
                  <a:lnTo>
                    <a:pt x="546496" y="867403"/>
                  </a:lnTo>
                  <a:lnTo>
                    <a:pt x="588556" y="1003473"/>
                  </a:lnTo>
                  <a:close/>
                  <a:moveTo>
                    <a:pt x="587446" y="1007355"/>
                  </a:moveTo>
                  <a:lnTo>
                    <a:pt x="538454" y="1094802"/>
                  </a:lnTo>
                  <a:lnTo>
                    <a:pt x="459789" y="1031482"/>
                  </a:lnTo>
                  <a:lnTo>
                    <a:pt x="587446" y="1007355"/>
                  </a:lnTo>
                  <a:close/>
                  <a:moveTo>
                    <a:pt x="590497" y="1009204"/>
                  </a:moveTo>
                  <a:lnTo>
                    <a:pt x="655573" y="1189089"/>
                  </a:lnTo>
                  <a:lnTo>
                    <a:pt x="541227" y="1097113"/>
                  </a:lnTo>
                  <a:lnTo>
                    <a:pt x="590497" y="1009204"/>
                  </a:lnTo>
                  <a:close/>
                  <a:moveTo>
                    <a:pt x="654557" y="1192879"/>
                  </a:moveTo>
                  <a:lnTo>
                    <a:pt x="482898" y="1201014"/>
                  </a:lnTo>
                  <a:lnTo>
                    <a:pt x="539378" y="1100256"/>
                  </a:lnTo>
                  <a:lnTo>
                    <a:pt x="654557" y="1192879"/>
                  </a:lnTo>
                  <a:close/>
                  <a:moveTo>
                    <a:pt x="594564" y="1009851"/>
                  </a:moveTo>
                  <a:lnTo>
                    <a:pt x="710944" y="1096836"/>
                  </a:lnTo>
                  <a:lnTo>
                    <a:pt x="659733" y="1190106"/>
                  </a:lnTo>
                  <a:lnTo>
                    <a:pt x="594564" y="1009851"/>
                  </a:lnTo>
                  <a:close/>
                  <a:moveTo>
                    <a:pt x="596043" y="1006523"/>
                  </a:moveTo>
                  <a:lnTo>
                    <a:pt x="763079" y="1001901"/>
                  </a:lnTo>
                  <a:lnTo>
                    <a:pt x="712700" y="1093693"/>
                  </a:lnTo>
                  <a:lnTo>
                    <a:pt x="596043" y="1006523"/>
                  </a:lnTo>
                  <a:close/>
                  <a:moveTo>
                    <a:pt x="874653" y="1108298"/>
                  </a:moveTo>
                  <a:lnTo>
                    <a:pt x="844518" y="1189459"/>
                  </a:lnTo>
                  <a:lnTo>
                    <a:pt x="770937" y="1007170"/>
                  </a:lnTo>
                  <a:lnTo>
                    <a:pt x="874653" y="1108298"/>
                  </a:lnTo>
                  <a:close/>
                  <a:moveTo>
                    <a:pt x="977074" y="1208686"/>
                  </a:moveTo>
                  <a:lnTo>
                    <a:pt x="992512" y="1255830"/>
                  </a:lnTo>
                  <a:lnTo>
                    <a:pt x="855795" y="1197316"/>
                  </a:lnTo>
                  <a:lnTo>
                    <a:pt x="977074" y="1208686"/>
                  </a:lnTo>
                  <a:close/>
                  <a:moveTo>
                    <a:pt x="978091" y="1200736"/>
                  </a:moveTo>
                  <a:lnTo>
                    <a:pt x="918284" y="1035456"/>
                  </a:lnTo>
                  <a:lnTo>
                    <a:pt x="989369" y="1153223"/>
                  </a:lnTo>
                  <a:lnTo>
                    <a:pt x="978091" y="1200736"/>
                  </a:lnTo>
                  <a:close/>
                  <a:moveTo>
                    <a:pt x="991957" y="1157660"/>
                  </a:moveTo>
                  <a:lnTo>
                    <a:pt x="1023201" y="1209426"/>
                  </a:lnTo>
                  <a:lnTo>
                    <a:pt x="980679" y="1205451"/>
                  </a:lnTo>
                  <a:lnTo>
                    <a:pt x="991957" y="1157660"/>
                  </a:lnTo>
                  <a:close/>
                  <a:moveTo>
                    <a:pt x="1013125" y="1051171"/>
                  </a:moveTo>
                  <a:cubicBezTo>
                    <a:pt x="1013125" y="1051171"/>
                    <a:pt x="1013495" y="1051171"/>
                    <a:pt x="1013588" y="1051171"/>
                  </a:cubicBezTo>
                  <a:lnTo>
                    <a:pt x="1013865" y="1053759"/>
                  </a:lnTo>
                  <a:lnTo>
                    <a:pt x="1012940" y="1051079"/>
                  </a:lnTo>
                  <a:lnTo>
                    <a:pt x="1013125" y="1051079"/>
                  </a:lnTo>
                  <a:close/>
                  <a:moveTo>
                    <a:pt x="1004344" y="912051"/>
                  </a:moveTo>
                  <a:lnTo>
                    <a:pt x="1074135" y="883395"/>
                  </a:lnTo>
                  <a:lnTo>
                    <a:pt x="1111665" y="1017154"/>
                  </a:lnTo>
                  <a:lnTo>
                    <a:pt x="1016823" y="1046642"/>
                  </a:lnTo>
                  <a:lnTo>
                    <a:pt x="1004344" y="912051"/>
                  </a:lnTo>
                  <a:close/>
                  <a:moveTo>
                    <a:pt x="1216860" y="1069289"/>
                  </a:moveTo>
                  <a:lnTo>
                    <a:pt x="1257163" y="1081676"/>
                  </a:lnTo>
                  <a:lnTo>
                    <a:pt x="1267331" y="1109315"/>
                  </a:lnTo>
                  <a:lnTo>
                    <a:pt x="1226843" y="1099147"/>
                  </a:lnTo>
                  <a:lnTo>
                    <a:pt x="1216767" y="1069197"/>
                  </a:lnTo>
                  <a:close/>
                  <a:moveTo>
                    <a:pt x="1215473" y="1065129"/>
                  </a:moveTo>
                  <a:lnTo>
                    <a:pt x="1212330" y="1055793"/>
                  </a:lnTo>
                  <a:lnTo>
                    <a:pt x="1211313" y="1052650"/>
                  </a:lnTo>
                  <a:cubicBezTo>
                    <a:pt x="1211313" y="1052095"/>
                    <a:pt x="1211221" y="1051633"/>
                    <a:pt x="1210851" y="1051263"/>
                  </a:cubicBezTo>
                  <a:lnTo>
                    <a:pt x="1208633" y="1044608"/>
                  </a:lnTo>
                  <a:lnTo>
                    <a:pt x="1246717" y="1057272"/>
                  </a:lnTo>
                  <a:lnTo>
                    <a:pt x="1246717" y="1059121"/>
                  </a:lnTo>
                  <a:cubicBezTo>
                    <a:pt x="1246717" y="1060138"/>
                    <a:pt x="1247457" y="1060970"/>
                    <a:pt x="1248381" y="1060970"/>
                  </a:cubicBezTo>
                  <a:cubicBezTo>
                    <a:pt x="1248381" y="1060970"/>
                    <a:pt x="1248381" y="1060970"/>
                    <a:pt x="1248381" y="1060970"/>
                  </a:cubicBezTo>
                  <a:cubicBezTo>
                    <a:pt x="1248751" y="1060970"/>
                    <a:pt x="1249121" y="1060877"/>
                    <a:pt x="1249398" y="1060600"/>
                  </a:cubicBezTo>
                  <a:lnTo>
                    <a:pt x="1255591" y="1077424"/>
                  </a:lnTo>
                  <a:lnTo>
                    <a:pt x="1215381" y="1065037"/>
                  </a:lnTo>
                  <a:close/>
                  <a:moveTo>
                    <a:pt x="1242927" y="1032314"/>
                  </a:moveTo>
                  <a:cubicBezTo>
                    <a:pt x="1242927" y="1032314"/>
                    <a:pt x="1242927" y="1032314"/>
                    <a:pt x="1242927" y="1032314"/>
                  </a:cubicBezTo>
                  <a:lnTo>
                    <a:pt x="1234793" y="1010128"/>
                  </a:lnTo>
                  <a:lnTo>
                    <a:pt x="1247734" y="1015305"/>
                  </a:lnTo>
                  <a:lnTo>
                    <a:pt x="1247179" y="1043683"/>
                  </a:lnTo>
                  <a:lnTo>
                    <a:pt x="1243020" y="1032406"/>
                  </a:lnTo>
                  <a:close/>
                  <a:moveTo>
                    <a:pt x="1175817" y="946900"/>
                  </a:moveTo>
                  <a:lnTo>
                    <a:pt x="1175540" y="946068"/>
                  </a:lnTo>
                  <a:lnTo>
                    <a:pt x="1168607" y="925455"/>
                  </a:lnTo>
                  <a:cubicBezTo>
                    <a:pt x="1168607" y="925455"/>
                    <a:pt x="1168607" y="925455"/>
                    <a:pt x="1168607" y="925362"/>
                  </a:cubicBezTo>
                  <a:cubicBezTo>
                    <a:pt x="1169069" y="924438"/>
                    <a:pt x="1168607" y="923421"/>
                    <a:pt x="1167775" y="922959"/>
                  </a:cubicBezTo>
                  <a:lnTo>
                    <a:pt x="1167775" y="922959"/>
                  </a:lnTo>
                  <a:cubicBezTo>
                    <a:pt x="1167775" y="922959"/>
                    <a:pt x="1164817" y="913992"/>
                    <a:pt x="1164817" y="913992"/>
                  </a:cubicBezTo>
                  <a:cubicBezTo>
                    <a:pt x="1168699" y="915749"/>
                    <a:pt x="1175170" y="918707"/>
                    <a:pt x="1181548" y="921572"/>
                  </a:cubicBezTo>
                  <a:cubicBezTo>
                    <a:pt x="1187464" y="924253"/>
                    <a:pt x="1192271" y="926379"/>
                    <a:pt x="1195691" y="927858"/>
                  </a:cubicBezTo>
                  <a:cubicBezTo>
                    <a:pt x="1197725" y="928783"/>
                    <a:pt x="1199389" y="929430"/>
                    <a:pt x="1200498" y="929892"/>
                  </a:cubicBezTo>
                  <a:cubicBezTo>
                    <a:pt x="1200960" y="930077"/>
                    <a:pt x="1201330" y="930261"/>
                    <a:pt x="1201700" y="930354"/>
                  </a:cubicBezTo>
                  <a:lnTo>
                    <a:pt x="1214087" y="964186"/>
                  </a:lnTo>
                  <a:lnTo>
                    <a:pt x="1175817" y="946900"/>
                  </a:lnTo>
                  <a:close/>
                  <a:moveTo>
                    <a:pt x="1150489" y="871471"/>
                  </a:moveTo>
                  <a:lnTo>
                    <a:pt x="1142909" y="848823"/>
                  </a:lnTo>
                  <a:lnTo>
                    <a:pt x="1177943" y="865924"/>
                  </a:lnTo>
                  <a:lnTo>
                    <a:pt x="1185800" y="887278"/>
                  </a:lnTo>
                  <a:lnTo>
                    <a:pt x="1150489" y="871471"/>
                  </a:lnTo>
                  <a:close/>
                  <a:moveTo>
                    <a:pt x="1129136" y="807688"/>
                  </a:moveTo>
                  <a:lnTo>
                    <a:pt x="1122573" y="788091"/>
                  </a:lnTo>
                  <a:lnTo>
                    <a:pt x="1156405" y="807133"/>
                  </a:lnTo>
                  <a:lnTo>
                    <a:pt x="1164909" y="830336"/>
                  </a:lnTo>
                  <a:lnTo>
                    <a:pt x="1129136" y="807688"/>
                  </a:lnTo>
                  <a:close/>
                  <a:moveTo>
                    <a:pt x="1121371" y="701199"/>
                  </a:moveTo>
                  <a:lnTo>
                    <a:pt x="1113329" y="679291"/>
                  </a:lnTo>
                  <a:cubicBezTo>
                    <a:pt x="1113329" y="679291"/>
                    <a:pt x="1113329" y="679291"/>
                    <a:pt x="1113329" y="679291"/>
                  </a:cubicBezTo>
                  <a:lnTo>
                    <a:pt x="1101219" y="646383"/>
                  </a:lnTo>
                  <a:lnTo>
                    <a:pt x="1113514" y="639543"/>
                  </a:lnTo>
                  <a:cubicBezTo>
                    <a:pt x="1121001" y="660064"/>
                    <a:pt x="1131354" y="688812"/>
                    <a:pt x="1133573" y="695375"/>
                  </a:cubicBezTo>
                  <a:lnTo>
                    <a:pt x="1121371" y="701199"/>
                  </a:lnTo>
                  <a:close/>
                  <a:moveTo>
                    <a:pt x="1113421" y="635568"/>
                  </a:moveTo>
                  <a:lnTo>
                    <a:pt x="1100017" y="643055"/>
                  </a:lnTo>
                  <a:lnTo>
                    <a:pt x="1088185" y="610887"/>
                  </a:lnTo>
                  <a:lnTo>
                    <a:pt x="1100942" y="581214"/>
                  </a:lnTo>
                  <a:lnTo>
                    <a:pt x="1120909" y="629005"/>
                  </a:lnTo>
                  <a:lnTo>
                    <a:pt x="1113421" y="635660"/>
                  </a:lnTo>
                  <a:close/>
                  <a:moveTo>
                    <a:pt x="1075706" y="587222"/>
                  </a:moveTo>
                  <a:lnTo>
                    <a:pt x="1082454" y="605618"/>
                  </a:lnTo>
                  <a:lnTo>
                    <a:pt x="1053891" y="583432"/>
                  </a:lnTo>
                  <a:lnTo>
                    <a:pt x="1040117" y="542390"/>
                  </a:lnTo>
                  <a:lnTo>
                    <a:pt x="1066555" y="562449"/>
                  </a:lnTo>
                  <a:lnTo>
                    <a:pt x="1075614" y="587222"/>
                  </a:lnTo>
                  <a:close/>
                  <a:moveTo>
                    <a:pt x="991402" y="588609"/>
                  </a:moveTo>
                  <a:lnTo>
                    <a:pt x="980310" y="597760"/>
                  </a:lnTo>
                  <a:cubicBezTo>
                    <a:pt x="979570" y="598407"/>
                    <a:pt x="979478" y="599517"/>
                    <a:pt x="980032" y="600256"/>
                  </a:cubicBezTo>
                  <a:cubicBezTo>
                    <a:pt x="980679" y="600996"/>
                    <a:pt x="981789" y="601088"/>
                    <a:pt x="982528" y="600534"/>
                  </a:cubicBezTo>
                  <a:lnTo>
                    <a:pt x="992419" y="592399"/>
                  </a:lnTo>
                  <a:lnTo>
                    <a:pt x="1013865" y="668846"/>
                  </a:lnTo>
                  <a:lnTo>
                    <a:pt x="990108" y="685392"/>
                  </a:lnTo>
                  <a:cubicBezTo>
                    <a:pt x="989276" y="685947"/>
                    <a:pt x="989091" y="687056"/>
                    <a:pt x="989646" y="687888"/>
                  </a:cubicBezTo>
                  <a:cubicBezTo>
                    <a:pt x="990201" y="688720"/>
                    <a:pt x="991310" y="688905"/>
                    <a:pt x="992142" y="688350"/>
                  </a:cubicBezTo>
                  <a:lnTo>
                    <a:pt x="1014882" y="672451"/>
                  </a:lnTo>
                  <a:lnTo>
                    <a:pt x="1041227" y="766461"/>
                  </a:lnTo>
                  <a:lnTo>
                    <a:pt x="996302" y="790125"/>
                  </a:lnTo>
                  <a:lnTo>
                    <a:pt x="996486" y="789663"/>
                  </a:lnTo>
                  <a:cubicBezTo>
                    <a:pt x="996856" y="788738"/>
                    <a:pt x="996302" y="787721"/>
                    <a:pt x="995377" y="787352"/>
                  </a:cubicBezTo>
                  <a:cubicBezTo>
                    <a:pt x="994453" y="786982"/>
                    <a:pt x="993436" y="787537"/>
                    <a:pt x="993066" y="788461"/>
                  </a:cubicBezTo>
                  <a:lnTo>
                    <a:pt x="992881" y="788831"/>
                  </a:lnTo>
                  <a:lnTo>
                    <a:pt x="983915" y="691308"/>
                  </a:lnTo>
                  <a:lnTo>
                    <a:pt x="985486" y="692048"/>
                  </a:lnTo>
                  <a:cubicBezTo>
                    <a:pt x="985486" y="692048"/>
                    <a:pt x="986041" y="692232"/>
                    <a:pt x="986318" y="692232"/>
                  </a:cubicBezTo>
                  <a:cubicBezTo>
                    <a:pt x="986965" y="692232"/>
                    <a:pt x="987612" y="691863"/>
                    <a:pt x="987890" y="691216"/>
                  </a:cubicBezTo>
                  <a:cubicBezTo>
                    <a:pt x="988352" y="690291"/>
                    <a:pt x="987890" y="689274"/>
                    <a:pt x="987058" y="688812"/>
                  </a:cubicBezTo>
                  <a:lnTo>
                    <a:pt x="983545" y="687056"/>
                  </a:lnTo>
                  <a:lnTo>
                    <a:pt x="982436" y="675316"/>
                  </a:lnTo>
                  <a:lnTo>
                    <a:pt x="977444" y="607836"/>
                  </a:lnTo>
                  <a:cubicBezTo>
                    <a:pt x="977444" y="607836"/>
                    <a:pt x="977999" y="608114"/>
                    <a:pt x="978369" y="608114"/>
                  </a:cubicBezTo>
                  <a:cubicBezTo>
                    <a:pt x="978553" y="608114"/>
                    <a:pt x="978831" y="608114"/>
                    <a:pt x="979016" y="608021"/>
                  </a:cubicBezTo>
                  <a:cubicBezTo>
                    <a:pt x="979940" y="607651"/>
                    <a:pt x="980402" y="606634"/>
                    <a:pt x="980032" y="605710"/>
                  </a:cubicBezTo>
                  <a:lnTo>
                    <a:pt x="979016" y="603122"/>
                  </a:lnTo>
                  <a:cubicBezTo>
                    <a:pt x="979016" y="603122"/>
                    <a:pt x="979663" y="602752"/>
                    <a:pt x="979847" y="602475"/>
                  </a:cubicBezTo>
                  <a:cubicBezTo>
                    <a:pt x="980402" y="601643"/>
                    <a:pt x="980125" y="600534"/>
                    <a:pt x="979293" y="599979"/>
                  </a:cubicBezTo>
                  <a:lnTo>
                    <a:pt x="979016" y="599794"/>
                  </a:lnTo>
                  <a:cubicBezTo>
                    <a:pt x="979385" y="598962"/>
                    <a:pt x="979016" y="597945"/>
                    <a:pt x="978184" y="597483"/>
                  </a:cubicBezTo>
                  <a:cubicBezTo>
                    <a:pt x="977721" y="597298"/>
                    <a:pt x="977259" y="597298"/>
                    <a:pt x="976797" y="597483"/>
                  </a:cubicBezTo>
                  <a:lnTo>
                    <a:pt x="976612" y="596928"/>
                  </a:lnTo>
                  <a:lnTo>
                    <a:pt x="973562" y="555146"/>
                  </a:lnTo>
                  <a:lnTo>
                    <a:pt x="972545" y="525751"/>
                  </a:lnTo>
                  <a:cubicBezTo>
                    <a:pt x="972545" y="525751"/>
                    <a:pt x="972822" y="525751"/>
                    <a:pt x="972915" y="525751"/>
                  </a:cubicBezTo>
                  <a:cubicBezTo>
                    <a:pt x="973192" y="525751"/>
                    <a:pt x="973469" y="525751"/>
                    <a:pt x="973654" y="525566"/>
                  </a:cubicBezTo>
                  <a:lnTo>
                    <a:pt x="991310" y="588424"/>
                  </a:lnTo>
                  <a:close/>
                  <a:moveTo>
                    <a:pt x="972452" y="521684"/>
                  </a:moveTo>
                  <a:lnTo>
                    <a:pt x="972452" y="521129"/>
                  </a:lnTo>
                  <a:cubicBezTo>
                    <a:pt x="972452" y="521129"/>
                    <a:pt x="972637" y="521776"/>
                    <a:pt x="972637" y="521776"/>
                  </a:cubicBezTo>
                  <a:lnTo>
                    <a:pt x="972452" y="521776"/>
                  </a:lnTo>
                  <a:close/>
                  <a:moveTo>
                    <a:pt x="965612" y="454758"/>
                  </a:moveTo>
                  <a:cubicBezTo>
                    <a:pt x="965612" y="454758"/>
                    <a:pt x="966259" y="455128"/>
                    <a:pt x="966536" y="455128"/>
                  </a:cubicBezTo>
                  <a:lnTo>
                    <a:pt x="968755" y="519280"/>
                  </a:lnTo>
                  <a:lnTo>
                    <a:pt x="939359" y="500330"/>
                  </a:lnTo>
                  <a:lnTo>
                    <a:pt x="938435" y="498112"/>
                  </a:lnTo>
                  <a:lnTo>
                    <a:pt x="961637" y="459472"/>
                  </a:lnTo>
                  <a:cubicBezTo>
                    <a:pt x="961914" y="460212"/>
                    <a:pt x="962562" y="460674"/>
                    <a:pt x="963301" y="460674"/>
                  </a:cubicBezTo>
                  <a:cubicBezTo>
                    <a:pt x="963486" y="460674"/>
                    <a:pt x="963671" y="460674"/>
                    <a:pt x="963856" y="460674"/>
                  </a:cubicBezTo>
                  <a:cubicBezTo>
                    <a:pt x="964780" y="460397"/>
                    <a:pt x="965335" y="459380"/>
                    <a:pt x="964965" y="458456"/>
                  </a:cubicBezTo>
                  <a:lnTo>
                    <a:pt x="964041" y="455498"/>
                  </a:lnTo>
                  <a:lnTo>
                    <a:pt x="964780" y="454296"/>
                  </a:lnTo>
                  <a:lnTo>
                    <a:pt x="965612" y="454943"/>
                  </a:lnTo>
                  <a:close/>
                  <a:moveTo>
                    <a:pt x="960158" y="454851"/>
                  </a:moveTo>
                  <a:lnTo>
                    <a:pt x="936771" y="493860"/>
                  </a:lnTo>
                  <a:lnTo>
                    <a:pt x="900628" y="406135"/>
                  </a:lnTo>
                  <a:lnTo>
                    <a:pt x="958402" y="449304"/>
                  </a:lnTo>
                  <a:lnTo>
                    <a:pt x="960158" y="454851"/>
                  </a:lnTo>
                  <a:close/>
                  <a:moveTo>
                    <a:pt x="899056" y="400589"/>
                  </a:moveTo>
                  <a:lnTo>
                    <a:pt x="930578" y="363706"/>
                  </a:lnTo>
                  <a:lnTo>
                    <a:pt x="956368" y="443481"/>
                  </a:lnTo>
                  <a:lnTo>
                    <a:pt x="898964" y="400589"/>
                  </a:lnTo>
                  <a:close/>
                  <a:moveTo>
                    <a:pt x="863283" y="307504"/>
                  </a:moveTo>
                  <a:lnTo>
                    <a:pt x="890829" y="286520"/>
                  </a:lnTo>
                  <a:cubicBezTo>
                    <a:pt x="890829" y="286520"/>
                    <a:pt x="890922" y="286520"/>
                    <a:pt x="891014" y="286428"/>
                  </a:cubicBezTo>
                  <a:lnTo>
                    <a:pt x="900535" y="277461"/>
                  </a:lnTo>
                  <a:lnTo>
                    <a:pt x="927805" y="355202"/>
                  </a:lnTo>
                  <a:lnTo>
                    <a:pt x="863375" y="307504"/>
                  </a:lnTo>
                  <a:close/>
                  <a:moveTo>
                    <a:pt x="896191" y="266738"/>
                  </a:moveTo>
                  <a:cubicBezTo>
                    <a:pt x="852098" y="247788"/>
                    <a:pt x="831761" y="239469"/>
                    <a:pt x="822610" y="236234"/>
                  </a:cubicBezTo>
                  <a:lnTo>
                    <a:pt x="822240" y="235494"/>
                  </a:lnTo>
                  <a:cubicBezTo>
                    <a:pt x="822240" y="235494"/>
                    <a:pt x="822240" y="235309"/>
                    <a:pt x="822148" y="235309"/>
                  </a:cubicBezTo>
                  <a:lnTo>
                    <a:pt x="820853" y="233460"/>
                  </a:lnTo>
                  <a:lnTo>
                    <a:pt x="821778" y="232536"/>
                  </a:lnTo>
                  <a:lnTo>
                    <a:pt x="866056" y="199536"/>
                  </a:lnTo>
                  <a:lnTo>
                    <a:pt x="896283" y="266738"/>
                  </a:lnTo>
                  <a:cubicBezTo>
                    <a:pt x="896283" y="266738"/>
                    <a:pt x="896283" y="266738"/>
                    <a:pt x="896191" y="266738"/>
                  </a:cubicBezTo>
                  <a:moveTo>
                    <a:pt x="866056" y="190939"/>
                  </a:moveTo>
                  <a:lnTo>
                    <a:pt x="836013" y="139358"/>
                  </a:lnTo>
                  <a:lnTo>
                    <a:pt x="900905" y="169216"/>
                  </a:lnTo>
                  <a:lnTo>
                    <a:pt x="868829" y="193065"/>
                  </a:lnTo>
                  <a:lnTo>
                    <a:pt x="866056" y="190939"/>
                  </a:lnTo>
                  <a:close/>
                  <a:moveTo>
                    <a:pt x="832870" y="133997"/>
                  </a:moveTo>
                  <a:lnTo>
                    <a:pt x="832870" y="133812"/>
                  </a:lnTo>
                  <a:cubicBezTo>
                    <a:pt x="832870" y="133812"/>
                    <a:pt x="872896" y="99517"/>
                    <a:pt x="872896" y="99517"/>
                  </a:cubicBezTo>
                  <a:lnTo>
                    <a:pt x="900905" y="165333"/>
                  </a:lnTo>
                  <a:lnTo>
                    <a:pt x="832870" y="133997"/>
                  </a:lnTo>
                  <a:close/>
                  <a:moveTo>
                    <a:pt x="826677" y="131316"/>
                  </a:moveTo>
                  <a:lnTo>
                    <a:pt x="745239" y="131316"/>
                  </a:lnTo>
                  <a:lnTo>
                    <a:pt x="792013" y="84727"/>
                  </a:lnTo>
                  <a:lnTo>
                    <a:pt x="826400" y="130022"/>
                  </a:lnTo>
                  <a:lnTo>
                    <a:pt x="827232" y="131408"/>
                  </a:lnTo>
                  <a:cubicBezTo>
                    <a:pt x="827232" y="131408"/>
                    <a:pt x="826862" y="131408"/>
                    <a:pt x="826677" y="131408"/>
                  </a:cubicBezTo>
                  <a:moveTo>
                    <a:pt x="775189" y="173653"/>
                  </a:moveTo>
                  <a:lnTo>
                    <a:pt x="696339" y="193897"/>
                  </a:lnTo>
                  <a:lnTo>
                    <a:pt x="741079" y="135938"/>
                  </a:lnTo>
                  <a:lnTo>
                    <a:pt x="775189" y="173560"/>
                  </a:lnTo>
                  <a:close/>
                  <a:moveTo>
                    <a:pt x="776945" y="176888"/>
                  </a:moveTo>
                  <a:lnTo>
                    <a:pt x="775281" y="178367"/>
                  </a:lnTo>
                  <a:cubicBezTo>
                    <a:pt x="775281" y="178367"/>
                    <a:pt x="775281" y="178367"/>
                    <a:pt x="775189" y="178460"/>
                  </a:cubicBezTo>
                  <a:lnTo>
                    <a:pt x="720003" y="233830"/>
                  </a:lnTo>
                  <a:lnTo>
                    <a:pt x="689591" y="202678"/>
                  </a:lnTo>
                  <a:lnTo>
                    <a:pt x="692826" y="198426"/>
                  </a:lnTo>
                  <a:lnTo>
                    <a:pt x="776945" y="176796"/>
                  </a:lnTo>
                  <a:close/>
                  <a:moveTo>
                    <a:pt x="636716" y="281713"/>
                  </a:moveTo>
                  <a:lnTo>
                    <a:pt x="659548" y="315823"/>
                  </a:lnTo>
                  <a:lnTo>
                    <a:pt x="657884" y="318134"/>
                  </a:lnTo>
                  <a:lnTo>
                    <a:pt x="605842" y="360009"/>
                  </a:lnTo>
                  <a:lnTo>
                    <a:pt x="635514" y="282823"/>
                  </a:lnTo>
                  <a:lnTo>
                    <a:pt x="636808" y="281713"/>
                  </a:lnTo>
                  <a:close/>
                  <a:moveTo>
                    <a:pt x="661859" y="319521"/>
                  </a:moveTo>
                  <a:lnTo>
                    <a:pt x="691255" y="364908"/>
                  </a:lnTo>
                  <a:lnTo>
                    <a:pt x="608892" y="403640"/>
                  </a:lnTo>
                  <a:lnTo>
                    <a:pt x="660565" y="320722"/>
                  </a:lnTo>
                  <a:lnTo>
                    <a:pt x="661952" y="319613"/>
                  </a:lnTo>
                  <a:close/>
                  <a:moveTo>
                    <a:pt x="602421" y="413900"/>
                  </a:moveTo>
                  <a:lnTo>
                    <a:pt x="625439" y="455313"/>
                  </a:lnTo>
                  <a:lnTo>
                    <a:pt x="570438" y="495893"/>
                  </a:lnTo>
                  <a:lnTo>
                    <a:pt x="596690" y="423052"/>
                  </a:lnTo>
                  <a:lnTo>
                    <a:pt x="602421" y="413808"/>
                  </a:lnTo>
                  <a:close/>
                  <a:moveTo>
                    <a:pt x="666943" y="517246"/>
                  </a:moveTo>
                  <a:lnTo>
                    <a:pt x="567849" y="561062"/>
                  </a:lnTo>
                  <a:lnTo>
                    <a:pt x="627842" y="459195"/>
                  </a:lnTo>
                  <a:lnTo>
                    <a:pt x="666943" y="517246"/>
                  </a:lnTo>
                  <a:close/>
                  <a:moveTo>
                    <a:pt x="590312" y="630669"/>
                  </a:moveTo>
                  <a:lnTo>
                    <a:pt x="524681" y="672728"/>
                  </a:lnTo>
                  <a:lnTo>
                    <a:pt x="563597" y="569659"/>
                  </a:lnTo>
                  <a:lnTo>
                    <a:pt x="590312" y="630669"/>
                  </a:lnTo>
                  <a:close/>
                  <a:moveTo>
                    <a:pt x="598539" y="631963"/>
                  </a:moveTo>
                  <a:lnTo>
                    <a:pt x="596320" y="635475"/>
                  </a:lnTo>
                  <a:lnTo>
                    <a:pt x="595026" y="632702"/>
                  </a:lnTo>
                  <a:lnTo>
                    <a:pt x="598447" y="632055"/>
                  </a:lnTo>
                  <a:close/>
                  <a:moveTo>
                    <a:pt x="603346" y="631038"/>
                  </a:moveTo>
                  <a:lnTo>
                    <a:pt x="717230" y="608391"/>
                  </a:lnTo>
                  <a:lnTo>
                    <a:pt x="719079" y="611626"/>
                  </a:lnTo>
                  <a:lnTo>
                    <a:pt x="678498" y="666257"/>
                  </a:lnTo>
                  <a:cubicBezTo>
                    <a:pt x="678498" y="666257"/>
                    <a:pt x="678498" y="666257"/>
                    <a:pt x="678498" y="666257"/>
                  </a:cubicBezTo>
                  <a:lnTo>
                    <a:pt x="641430" y="720704"/>
                  </a:lnTo>
                  <a:cubicBezTo>
                    <a:pt x="638472" y="720704"/>
                    <a:pt x="636254" y="720888"/>
                    <a:pt x="634960" y="720888"/>
                  </a:cubicBezTo>
                  <a:lnTo>
                    <a:pt x="598169" y="639358"/>
                  </a:lnTo>
                  <a:lnTo>
                    <a:pt x="603438" y="631038"/>
                  </a:lnTo>
                  <a:close/>
                  <a:moveTo>
                    <a:pt x="631355" y="721720"/>
                  </a:moveTo>
                  <a:lnTo>
                    <a:pt x="522185" y="760729"/>
                  </a:lnTo>
                  <a:lnTo>
                    <a:pt x="595858" y="643055"/>
                  </a:lnTo>
                  <a:lnTo>
                    <a:pt x="631355" y="721813"/>
                  </a:lnTo>
                  <a:close/>
                  <a:moveTo>
                    <a:pt x="544278" y="862227"/>
                  </a:moveTo>
                  <a:lnTo>
                    <a:pt x="465150" y="902530"/>
                  </a:lnTo>
                  <a:lnTo>
                    <a:pt x="505269" y="800293"/>
                  </a:lnTo>
                  <a:lnTo>
                    <a:pt x="544278" y="862227"/>
                  </a:lnTo>
                  <a:close/>
                  <a:moveTo>
                    <a:pt x="542521" y="867126"/>
                  </a:moveTo>
                  <a:lnTo>
                    <a:pt x="457663" y="1022792"/>
                  </a:lnTo>
                  <a:lnTo>
                    <a:pt x="463486" y="907337"/>
                  </a:lnTo>
                  <a:lnTo>
                    <a:pt x="542521" y="867126"/>
                  </a:lnTo>
                  <a:close/>
                  <a:moveTo>
                    <a:pt x="536513" y="1098037"/>
                  </a:moveTo>
                  <a:lnTo>
                    <a:pt x="480772" y="1197501"/>
                  </a:lnTo>
                  <a:lnTo>
                    <a:pt x="457848" y="1034717"/>
                  </a:lnTo>
                  <a:lnTo>
                    <a:pt x="536513" y="1098037"/>
                  </a:lnTo>
                  <a:close/>
                  <a:moveTo>
                    <a:pt x="481142" y="1207300"/>
                  </a:moveTo>
                  <a:lnTo>
                    <a:pt x="508134" y="1238082"/>
                  </a:lnTo>
                  <a:lnTo>
                    <a:pt x="482714" y="1236140"/>
                  </a:lnTo>
                  <a:cubicBezTo>
                    <a:pt x="481789" y="1236140"/>
                    <a:pt x="481050" y="1236603"/>
                    <a:pt x="480865" y="1237435"/>
                  </a:cubicBezTo>
                  <a:cubicBezTo>
                    <a:pt x="480680" y="1236787"/>
                    <a:pt x="480125" y="1236233"/>
                    <a:pt x="479386" y="1236140"/>
                  </a:cubicBezTo>
                  <a:cubicBezTo>
                    <a:pt x="479016" y="1236140"/>
                    <a:pt x="478739" y="1236140"/>
                    <a:pt x="478369" y="1236325"/>
                  </a:cubicBezTo>
                  <a:lnTo>
                    <a:pt x="481142" y="1207300"/>
                  </a:lnTo>
                  <a:close/>
                  <a:moveTo>
                    <a:pt x="713717" y="1099054"/>
                  </a:moveTo>
                  <a:lnTo>
                    <a:pt x="839064" y="1192694"/>
                  </a:lnTo>
                  <a:lnTo>
                    <a:pt x="662229" y="1192694"/>
                  </a:lnTo>
                  <a:lnTo>
                    <a:pt x="713625" y="1099054"/>
                  </a:lnTo>
                  <a:close/>
                  <a:moveTo>
                    <a:pt x="715474" y="1095911"/>
                  </a:moveTo>
                  <a:lnTo>
                    <a:pt x="765760" y="1004212"/>
                  </a:lnTo>
                  <a:lnTo>
                    <a:pt x="840450" y="1189274"/>
                  </a:lnTo>
                  <a:lnTo>
                    <a:pt x="715474" y="1095911"/>
                  </a:lnTo>
                  <a:close/>
                  <a:moveTo>
                    <a:pt x="993621" y="1260359"/>
                  </a:moveTo>
                  <a:lnTo>
                    <a:pt x="1000646" y="1330705"/>
                  </a:lnTo>
                  <a:lnTo>
                    <a:pt x="968108" y="1334125"/>
                  </a:lnTo>
                  <a:lnTo>
                    <a:pt x="850896" y="1199350"/>
                  </a:lnTo>
                  <a:lnTo>
                    <a:pt x="993621" y="1260452"/>
                  </a:lnTo>
                  <a:close/>
                  <a:moveTo>
                    <a:pt x="1290071" y="1171618"/>
                  </a:moveTo>
                  <a:lnTo>
                    <a:pt x="1248474" y="1163946"/>
                  </a:lnTo>
                  <a:lnTo>
                    <a:pt x="1241171" y="1142223"/>
                  </a:lnTo>
                  <a:lnTo>
                    <a:pt x="1281567" y="1148601"/>
                  </a:lnTo>
                  <a:lnTo>
                    <a:pt x="1289239" y="1169400"/>
                  </a:lnTo>
                  <a:lnTo>
                    <a:pt x="1290071" y="1171711"/>
                  </a:lnTo>
                  <a:close/>
                  <a:moveTo>
                    <a:pt x="1239877" y="1138340"/>
                  </a:moveTo>
                  <a:lnTo>
                    <a:pt x="1228137" y="1103214"/>
                  </a:lnTo>
                  <a:lnTo>
                    <a:pt x="1268718" y="1113382"/>
                  </a:lnTo>
                  <a:lnTo>
                    <a:pt x="1280180" y="1144626"/>
                  </a:lnTo>
                  <a:lnTo>
                    <a:pt x="1239877" y="1138340"/>
                  </a:lnTo>
                  <a:close/>
                  <a:moveTo>
                    <a:pt x="1271768" y="1111348"/>
                  </a:moveTo>
                  <a:lnTo>
                    <a:pt x="1271768" y="1111348"/>
                  </a:lnTo>
                  <a:cubicBezTo>
                    <a:pt x="1271768" y="1111348"/>
                    <a:pt x="1260121" y="1079642"/>
                    <a:pt x="1260121" y="1079642"/>
                  </a:cubicBezTo>
                  <a:cubicBezTo>
                    <a:pt x="1260121" y="1079642"/>
                    <a:pt x="1260121" y="1079642"/>
                    <a:pt x="1260121" y="1079642"/>
                  </a:cubicBezTo>
                  <a:lnTo>
                    <a:pt x="1251432" y="1055978"/>
                  </a:lnTo>
                  <a:lnTo>
                    <a:pt x="1251432" y="1055978"/>
                  </a:lnTo>
                  <a:cubicBezTo>
                    <a:pt x="1251432" y="1055978"/>
                    <a:pt x="1250322" y="1052835"/>
                    <a:pt x="1250322" y="1052835"/>
                  </a:cubicBezTo>
                  <a:lnTo>
                    <a:pt x="1250969" y="1022885"/>
                  </a:lnTo>
                  <a:lnTo>
                    <a:pt x="1294323" y="1126693"/>
                  </a:lnTo>
                  <a:lnTo>
                    <a:pt x="1275743" y="1121979"/>
                  </a:lnTo>
                  <a:lnTo>
                    <a:pt x="1271861" y="1111348"/>
                  </a:lnTo>
                  <a:close/>
                  <a:moveTo>
                    <a:pt x="1252726" y="938396"/>
                  </a:moveTo>
                  <a:lnTo>
                    <a:pt x="1292937" y="1029633"/>
                  </a:lnTo>
                  <a:lnTo>
                    <a:pt x="1251154" y="1012901"/>
                  </a:lnTo>
                  <a:lnTo>
                    <a:pt x="1252726" y="938396"/>
                  </a:lnTo>
                  <a:close/>
                  <a:moveTo>
                    <a:pt x="1245885" y="1010775"/>
                  </a:moveTo>
                  <a:lnTo>
                    <a:pt x="1232944" y="1005599"/>
                  </a:lnTo>
                  <a:lnTo>
                    <a:pt x="1232204" y="1003658"/>
                  </a:lnTo>
                  <a:lnTo>
                    <a:pt x="1232204" y="1003658"/>
                  </a:lnTo>
                  <a:cubicBezTo>
                    <a:pt x="1232204" y="1003658"/>
                    <a:pt x="1219725" y="969548"/>
                    <a:pt x="1219725" y="969548"/>
                  </a:cubicBezTo>
                  <a:lnTo>
                    <a:pt x="1209649" y="924068"/>
                  </a:lnTo>
                  <a:lnTo>
                    <a:pt x="1245885" y="1010775"/>
                  </a:lnTo>
                  <a:close/>
                  <a:moveTo>
                    <a:pt x="1186632" y="820167"/>
                  </a:moveTo>
                  <a:lnTo>
                    <a:pt x="1207616" y="832277"/>
                  </a:lnTo>
                  <a:lnTo>
                    <a:pt x="1202809" y="892916"/>
                  </a:lnTo>
                  <a:lnTo>
                    <a:pt x="1186725" y="820167"/>
                  </a:lnTo>
                  <a:close/>
                  <a:moveTo>
                    <a:pt x="1064151" y="556256"/>
                  </a:moveTo>
                  <a:lnTo>
                    <a:pt x="1037991" y="536381"/>
                  </a:lnTo>
                  <a:lnTo>
                    <a:pt x="1027453" y="504952"/>
                  </a:lnTo>
                  <a:lnTo>
                    <a:pt x="1053521" y="527137"/>
                  </a:lnTo>
                  <a:lnTo>
                    <a:pt x="1064151" y="556256"/>
                  </a:lnTo>
                  <a:close/>
                  <a:moveTo>
                    <a:pt x="966259" y="448380"/>
                  </a:moveTo>
                  <a:cubicBezTo>
                    <a:pt x="966259" y="448380"/>
                    <a:pt x="966259" y="448380"/>
                    <a:pt x="966167" y="448380"/>
                  </a:cubicBezTo>
                  <a:cubicBezTo>
                    <a:pt x="965335" y="447825"/>
                    <a:pt x="964225" y="448103"/>
                    <a:pt x="963763" y="449027"/>
                  </a:cubicBezTo>
                  <a:lnTo>
                    <a:pt x="963763" y="449027"/>
                  </a:lnTo>
                  <a:cubicBezTo>
                    <a:pt x="963763" y="449027"/>
                    <a:pt x="961452" y="447271"/>
                    <a:pt x="961452" y="447271"/>
                  </a:cubicBezTo>
                  <a:lnTo>
                    <a:pt x="934830" y="365000"/>
                  </a:lnTo>
                  <a:lnTo>
                    <a:pt x="964318" y="386816"/>
                  </a:lnTo>
                  <a:lnTo>
                    <a:pt x="966444" y="448472"/>
                  </a:lnTo>
                  <a:close/>
                  <a:moveTo>
                    <a:pt x="903308" y="269881"/>
                  </a:moveTo>
                  <a:cubicBezTo>
                    <a:pt x="902661" y="269604"/>
                    <a:pt x="901922" y="269327"/>
                    <a:pt x="901090" y="268957"/>
                  </a:cubicBezTo>
                  <a:lnTo>
                    <a:pt x="869291" y="198149"/>
                  </a:lnTo>
                  <a:lnTo>
                    <a:pt x="929099" y="245570"/>
                  </a:lnTo>
                  <a:lnTo>
                    <a:pt x="927342" y="247326"/>
                  </a:lnTo>
                  <a:lnTo>
                    <a:pt x="903308" y="269974"/>
                  </a:lnTo>
                  <a:close/>
                  <a:moveTo>
                    <a:pt x="871602" y="195468"/>
                  </a:moveTo>
                  <a:lnTo>
                    <a:pt x="903401" y="171804"/>
                  </a:lnTo>
                  <a:lnTo>
                    <a:pt x="930485" y="242150"/>
                  </a:lnTo>
                  <a:lnTo>
                    <a:pt x="871602" y="195468"/>
                  </a:lnTo>
                  <a:close/>
                  <a:moveTo>
                    <a:pt x="878535" y="103862"/>
                  </a:moveTo>
                  <a:lnTo>
                    <a:pt x="928729" y="151375"/>
                  </a:lnTo>
                  <a:lnTo>
                    <a:pt x="905065" y="166350"/>
                  </a:lnTo>
                  <a:lnTo>
                    <a:pt x="878535" y="103862"/>
                  </a:lnTo>
                  <a:close/>
                  <a:moveTo>
                    <a:pt x="830837" y="130761"/>
                  </a:moveTo>
                  <a:lnTo>
                    <a:pt x="829358" y="128265"/>
                  </a:lnTo>
                  <a:cubicBezTo>
                    <a:pt x="829358" y="128265"/>
                    <a:pt x="829358" y="128173"/>
                    <a:pt x="829265" y="128081"/>
                  </a:cubicBezTo>
                  <a:lnTo>
                    <a:pt x="794601" y="82324"/>
                  </a:lnTo>
                  <a:lnTo>
                    <a:pt x="794601" y="82324"/>
                  </a:lnTo>
                  <a:cubicBezTo>
                    <a:pt x="794601" y="82324"/>
                    <a:pt x="794601" y="82231"/>
                    <a:pt x="794601" y="82139"/>
                  </a:cubicBezTo>
                  <a:cubicBezTo>
                    <a:pt x="807172" y="84542"/>
                    <a:pt x="842946" y="92030"/>
                    <a:pt x="869476" y="97576"/>
                  </a:cubicBezTo>
                  <a:lnTo>
                    <a:pt x="830744" y="130669"/>
                  </a:lnTo>
                  <a:close/>
                  <a:moveTo>
                    <a:pt x="737659" y="132610"/>
                  </a:moveTo>
                  <a:cubicBezTo>
                    <a:pt x="733591" y="134551"/>
                    <a:pt x="723701" y="139728"/>
                    <a:pt x="699112" y="153131"/>
                  </a:cubicBezTo>
                  <a:cubicBezTo>
                    <a:pt x="692919" y="156552"/>
                    <a:pt x="686725" y="159879"/>
                    <a:pt x="681179" y="162930"/>
                  </a:cubicBezTo>
                  <a:lnTo>
                    <a:pt x="709927" y="105988"/>
                  </a:lnTo>
                  <a:lnTo>
                    <a:pt x="737751" y="132518"/>
                  </a:lnTo>
                  <a:close/>
                  <a:moveTo>
                    <a:pt x="734978" y="137972"/>
                  </a:moveTo>
                  <a:lnTo>
                    <a:pt x="690700" y="195376"/>
                  </a:lnTo>
                  <a:lnTo>
                    <a:pt x="686263" y="196485"/>
                  </a:lnTo>
                  <a:cubicBezTo>
                    <a:pt x="686263" y="196485"/>
                    <a:pt x="685708" y="196670"/>
                    <a:pt x="685524" y="196855"/>
                  </a:cubicBezTo>
                  <a:lnTo>
                    <a:pt x="684692" y="197594"/>
                  </a:lnTo>
                  <a:lnTo>
                    <a:pt x="671103" y="182989"/>
                  </a:lnTo>
                  <a:lnTo>
                    <a:pt x="678313" y="168661"/>
                  </a:lnTo>
                  <a:cubicBezTo>
                    <a:pt x="699852" y="156737"/>
                    <a:pt x="723793" y="143703"/>
                    <a:pt x="734978" y="137972"/>
                  </a:cubicBezTo>
                  <a:moveTo>
                    <a:pt x="668515" y="180216"/>
                  </a:moveTo>
                  <a:lnTo>
                    <a:pt x="664725" y="176149"/>
                  </a:lnTo>
                  <a:cubicBezTo>
                    <a:pt x="667313" y="174670"/>
                    <a:pt x="669994" y="173191"/>
                    <a:pt x="672767" y="171712"/>
                  </a:cubicBezTo>
                  <a:lnTo>
                    <a:pt x="668515" y="180216"/>
                  </a:lnTo>
                  <a:close/>
                  <a:moveTo>
                    <a:pt x="633758" y="249175"/>
                  </a:moveTo>
                  <a:lnTo>
                    <a:pt x="627102" y="262301"/>
                  </a:lnTo>
                  <a:cubicBezTo>
                    <a:pt x="625993" y="261469"/>
                    <a:pt x="624607" y="260360"/>
                    <a:pt x="622943" y="259066"/>
                  </a:cubicBezTo>
                  <a:lnTo>
                    <a:pt x="633758" y="249175"/>
                  </a:lnTo>
                  <a:close/>
                  <a:moveTo>
                    <a:pt x="628489" y="269327"/>
                  </a:moveTo>
                  <a:lnTo>
                    <a:pt x="634313" y="278108"/>
                  </a:lnTo>
                  <a:lnTo>
                    <a:pt x="632649" y="280604"/>
                  </a:lnTo>
                  <a:lnTo>
                    <a:pt x="623497" y="288831"/>
                  </a:lnTo>
                  <a:lnTo>
                    <a:pt x="628581" y="269327"/>
                  </a:lnTo>
                  <a:close/>
                  <a:moveTo>
                    <a:pt x="621833" y="295117"/>
                  </a:moveTo>
                  <a:lnTo>
                    <a:pt x="629691" y="288092"/>
                  </a:lnTo>
                  <a:lnTo>
                    <a:pt x="611388" y="335790"/>
                  </a:lnTo>
                  <a:lnTo>
                    <a:pt x="621926" y="295117"/>
                  </a:lnTo>
                  <a:close/>
                  <a:moveTo>
                    <a:pt x="603346" y="366572"/>
                  </a:moveTo>
                  <a:lnTo>
                    <a:pt x="652153" y="327378"/>
                  </a:lnTo>
                  <a:lnTo>
                    <a:pt x="602976" y="406320"/>
                  </a:lnTo>
                  <a:lnTo>
                    <a:pt x="602791" y="406320"/>
                  </a:lnTo>
                  <a:cubicBezTo>
                    <a:pt x="602791" y="406320"/>
                    <a:pt x="597060" y="391068"/>
                    <a:pt x="597060" y="391068"/>
                  </a:cubicBezTo>
                  <a:lnTo>
                    <a:pt x="603438" y="366572"/>
                  </a:lnTo>
                  <a:close/>
                  <a:moveTo>
                    <a:pt x="595489" y="397076"/>
                  </a:moveTo>
                  <a:lnTo>
                    <a:pt x="599741" y="408446"/>
                  </a:lnTo>
                  <a:lnTo>
                    <a:pt x="589757" y="419262"/>
                  </a:lnTo>
                  <a:lnTo>
                    <a:pt x="595489" y="397169"/>
                  </a:lnTo>
                  <a:close/>
                  <a:moveTo>
                    <a:pt x="587909" y="426564"/>
                  </a:moveTo>
                  <a:lnTo>
                    <a:pt x="595673" y="418152"/>
                  </a:lnTo>
                  <a:lnTo>
                    <a:pt x="593732" y="421295"/>
                  </a:lnTo>
                  <a:cubicBezTo>
                    <a:pt x="593732" y="421295"/>
                    <a:pt x="593640" y="421480"/>
                    <a:pt x="593547" y="421665"/>
                  </a:cubicBezTo>
                  <a:lnTo>
                    <a:pt x="578202" y="464279"/>
                  </a:lnTo>
                  <a:lnTo>
                    <a:pt x="588001" y="426564"/>
                  </a:lnTo>
                  <a:close/>
                  <a:moveTo>
                    <a:pt x="568404" y="501902"/>
                  </a:moveTo>
                  <a:lnTo>
                    <a:pt x="621833" y="462430"/>
                  </a:lnTo>
                  <a:lnTo>
                    <a:pt x="564522" y="559676"/>
                  </a:lnTo>
                  <a:lnTo>
                    <a:pt x="560454" y="532314"/>
                  </a:lnTo>
                  <a:lnTo>
                    <a:pt x="568312" y="501902"/>
                  </a:lnTo>
                  <a:close/>
                  <a:moveTo>
                    <a:pt x="558236" y="541188"/>
                  </a:moveTo>
                  <a:lnTo>
                    <a:pt x="561656" y="564113"/>
                  </a:lnTo>
                  <a:lnTo>
                    <a:pt x="550009" y="572987"/>
                  </a:lnTo>
                  <a:lnTo>
                    <a:pt x="558236" y="541188"/>
                  </a:lnTo>
                  <a:close/>
                  <a:moveTo>
                    <a:pt x="548530" y="578533"/>
                  </a:moveTo>
                  <a:lnTo>
                    <a:pt x="559622" y="570029"/>
                  </a:lnTo>
                  <a:lnTo>
                    <a:pt x="531151" y="645459"/>
                  </a:lnTo>
                  <a:lnTo>
                    <a:pt x="548437" y="578533"/>
                  </a:lnTo>
                  <a:close/>
                  <a:moveTo>
                    <a:pt x="522739" y="678182"/>
                  </a:moveTo>
                  <a:lnTo>
                    <a:pt x="591883" y="633904"/>
                  </a:lnTo>
                  <a:lnTo>
                    <a:pt x="594194" y="638988"/>
                  </a:lnTo>
                  <a:lnTo>
                    <a:pt x="515807" y="764150"/>
                  </a:lnTo>
                  <a:lnTo>
                    <a:pt x="497411" y="775797"/>
                  </a:lnTo>
                  <a:lnTo>
                    <a:pt x="522647" y="678089"/>
                  </a:lnTo>
                  <a:close/>
                  <a:moveTo>
                    <a:pt x="495285" y="784209"/>
                  </a:moveTo>
                  <a:lnTo>
                    <a:pt x="503050" y="796503"/>
                  </a:lnTo>
                  <a:lnTo>
                    <a:pt x="470974" y="878126"/>
                  </a:lnTo>
                  <a:lnTo>
                    <a:pt x="495285" y="784209"/>
                  </a:lnTo>
                  <a:close/>
                  <a:moveTo>
                    <a:pt x="453780" y="1029356"/>
                  </a:moveTo>
                  <a:lnTo>
                    <a:pt x="428545" y="1042112"/>
                  </a:lnTo>
                  <a:lnTo>
                    <a:pt x="459142" y="923698"/>
                  </a:lnTo>
                  <a:lnTo>
                    <a:pt x="453780" y="1029356"/>
                  </a:lnTo>
                  <a:close/>
                  <a:moveTo>
                    <a:pt x="427343" y="1046642"/>
                  </a:moveTo>
                  <a:lnTo>
                    <a:pt x="454150" y="1033145"/>
                  </a:lnTo>
                  <a:lnTo>
                    <a:pt x="476982" y="1195283"/>
                  </a:lnTo>
                  <a:lnTo>
                    <a:pt x="413847" y="1098962"/>
                  </a:lnTo>
                  <a:lnTo>
                    <a:pt x="427435" y="1046549"/>
                  </a:lnTo>
                  <a:close/>
                  <a:moveTo>
                    <a:pt x="369569" y="1217283"/>
                  </a:moveTo>
                  <a:lnTo>
                    <a:pt x="331299" y="1147492"/>
                  </a:lnTo>
                  <a:lnTo>
                    <a:pt x="408670" y="1103306"/>
                  </a:lnTo>
                  <a:lnTo>
                    <a:pt x="369569" y="1217375"/>
                  </a:lnTo>
                  <a:close/>
                  <a:moveTo>
                    <a:pt x="237289" y="1201199"/>
                  </a:moveTo>
                  <a:lnTo>
                    <a:pt x="324089" y="1151559"/>
                  </a:lnTo>
                  <a:lnTo>
                    <a:pt x="264744" y="1256847"/>
                  </a:lnTo>
                  <a:lnTo>
                    <a:pt x="237289" y="1201199"/>
                  </a:lnTo>
                  <a:close/>
                  <a:moveTo>
                    <a:pt x="227861" y="1268124"/>
                  </a:moveTo>
                  <a:lnTo>
                    <a:pt x="206323" y="1218947"/>
                  </a:lnTo>
                  <a:lnTo>
                    <a:pt x="232945" y="1203694"/>
                  </a:lnTo>
                  <a:lnTo>
                    <a:pt x="227861" y="1268124"/>
                  </a:lnTo>
                  <a:close/>
                  <a:moveTo>
                    <a:pt x="231096" y="1272561"/>
                  </a:moveTo>
                  <a:lnTo>
                    <a:pt x="236273" y="1207022"/>
                  </a:lnTo>
                  <a:lnTo>
                    <a:pt x="262248" y="1259712"/>
                  </a:lnTo>
                  <a:lnTo>
                    <a:pt x="231189" y="1272561"/>
                  </a:lnTo>
                  <a:close/>
                  <a:moveTo>
                    <a:pt x="328804" y="1150450"/>
                  </a:moveTo>
                  <a:lnTo>
                    <a:pt x="367258" y="1220611"/>
                  </a:lnTo>
                  <a:lnTo>
                    <a:pt x="318173" y="1236510"/>
                  </a:lnTo>
                  <a:cubicBezTo>
                    <a:pt x="318173" y="1236510"/>
                    <a:pt x="318173" y="1236510"/>
                    <a:pt x="318081" y="1236510"/>
                  </a:cubicBezTo>
                  <a:lnTo>
                    <a:pt x="268626" y="1256939"/>
                  </a:lnTo>
                  <a:lnTo>
                    <a:pt x="328711" y="1150358"/>
                  </a:lnTo>
                  <a:close/>
                  <a:moveTo>
                    <a:pt x="319375" y="1239930"/>
                  </a:moveTo>
                  <a:lnTo>
                    <a:pt x="365964" y="1224771"/>
                  </a:lnTo>
                  <a:lnTo>
                    <a:pt x="293400" y="1348361"/>
                  </a:lnTo>
                  <a:lnTo>
                    <a:pt x="266777" y="1261561"/>
                  </a:lnTo>
                  <a:lnTo>
                    <a:pt x="319375" y="1239838"/>
                  </a:lnTo>
                  <a:close/>
                  <a:moveTo>
                    <a:pt x="291181" y="1355386"/>
                  </a:moveTo>
                  <a:lnTo>
                    <a:pt x="294786" y="1425547"/>
                  </a:lnTo>
                  <a:lnTo>
                    <a:pt x="266408" y="1418706"/>
                  </a:lnTo>
                  <a:cubicBezTo>
                    <a:pt x="273895" y="1390975"/>
                    <a:pt x="280920" y="1364075"/>
                    <a:pt x="282307" y="1358991"/>
                  </a:cubicBezTo>
                  <a:lnTo>
                    <a:pt x="291274" y="1355386"/>
                  </a:lnTo>
                  <a:close/>
                  <a:moveTo>
                    <a:pt x="265021" y="1423606"/>
                  </a:moveTo>
                  <a:cubicBezTo>
                    <a:pt x="265113" y="1423143"/>
                    <a:pt x="265298" y="1422589"/>
                    <a:pt x="265391" y="1422127"/>
                  </a:cubicBezTo>
                  <a:lnTo>
                    <a:pt x="288963" y="1427765"/>
                  </a:lnTo>
                  <a:lnTo>
                    <a:pt x="278979" y="1430169"/>
                  </a:lnTo>
                  <a:lnTo>
                    <a:pt x="263634" y="1428597"/>
                  </a:lnTo>
                  <a:cubicBezTo>
                    <a:pt x="264097" y="1426933"/>
                    <a:pt x="264559" y="1425269"/>
                    <a:pt x="265021" y="1423606"/>
                  </a:cubicBezTo>
                  <a:moveTo>
                    <a:pt x="294971" y="1430076"/>
                  </a:moveTo>
                  <a:lnTo>
                    <a:pt x="295156" y="1434144"/>
                  </a:lnTo>
                  <a:lnTo>
                    <a:pt x="286652" y="1432017"/>
                  </a:lnTo>
                  <a:lnTo>
                    <a:pt x="294971" y="1430076"/>
                  </a:lnTo>
                  <a:close/>
                  <a:moveTo>
                    <a:pt x="298761" y="1434513"/>
                  </a:moveTo>
                  <a:lnTo>
                    <a:pt x="294601" y="1353168"/>
                  </a:lnTo>
                  <a:lnTo>
                    <a:pt x="368182" y="1227728"/>
                  </a:lnTo>
                  <a:lnTo>
                    <a:pt x="371048" y="1303898"/>
                  </a:lnTo>
                  <a:lnTo>
                    <a:pt x="333980" y="1339302"/>
                  </a:lnTo>
                  <a:cubicBezTo>
                    <a:pt x="333980" y="1339302"/>
                    <a:pt x="333795" y="1339487"/>
                    <a:pt x="333703" y="1339579"/>
                  </a:cubicBezTo>
                  <a:cubicBezTo>
                    <a:pt x="333703" y="1339579"/>
                    <a:pt x="333703" y="1339579"/>
                    <a:pt x="333703" y="1339579"/>
                  </a:cubicBezTo>
                  <a:cubicBezTo>
                    <a:pt x="333703" y="1339671"/>
                    <a:pt x="333518" y="1339856"/>
                    <a:pt x="333518" y="1340041"/>
                  </a:cubicBezTo>
                  <a:cubicBezTo>
                    <a:pt x="333518" y="1340041"/>
                    <a:pt x="333518" y="1340041"/>
                    <a:pt x="333518" y="1340041"/>
                  </a:cubicBezTo>
                  <a:lnTo>
                    <a:pt x="309576" y="1426748"/>
                  </a:lnTo>
                  <a:lnTo>
                    <a:pt x="299778" y="1434421"/>
                  </a:lnTo>
                  <a:lnTo>
                    <a:pt x="298761" y="1434421"/>
                  </a:lnTo>
                  <a:close/>
                  <a:moveTo>
                    <a:pt x="311702" y="1429799"/>
                  </a:moveTo>
                  <a:lnTo>
                    <a:pt x="328341" y="1431833"/>
                  </a:lnTo>
                  <a:lnTo>
                    <a:pt x="306433" y="1433866"/>
                  </a:lnTo>
                  <a:lnTo>
                    <a:pt x="311702" y="1429799"/>
                  </a:lnTo>
                  <a:close/>
                  <a:moveTo>
                    <a:pt x="375947" y="1335789"/>
                  </a:moveTo>
                  <a:lnTo>
                    <a:pt x="375947" y="1335789"/>
                  </a:lnTo>
                  <a:cubicBezTo>
                    <a:pt x="375947" y="1335789"/>
                    <a:pt x="374838" y="1305562"/>
                    <a:pt x="374838" y="1305562"/>
                  </a:cubicBezTo>
                  <a:lnTo>
                    <a:pt x="399981" y="1281620"/>
                  </a:lnTo>
                  <a:lnTo>
                    <a:pt x="431688" y="1340873"/>
                  </a:lnTo>
                  <a:lnTo>
                    <a:pt x="392863" y="1439320"/>
                  </a:lnTo>
                  <a:lnTo>
                    <a:pt x="379090" y="1439320"/>
                  </a:lnTo>
                  <a:lnTo>
                    <a:pt x="376040" y="1335789"/>
                  </a:lnTo>
                  <a:close/>
                  <a:moveTo>
                    <a:pt x="435478" y="1340873"/>
                  </a:moveTo>
                  <a:lnTo>
                    <a:pt x="476520" y="1218300"/>
                  </a:lnTo>
                  <a:lnTo>
                    <a:pt x="468570" y="1302604"/>
                  </a:lnTo>
                  <a:lnTo>
                    <a:pt x="452024" y="1424530"/>
                  </a:lnTo>
                  <a:lnTo>
                    <a:pt x="435570" y="1340781"/>
                  </a:lnTo>
                  <a:close/>
                  <a:moveTo>
                    <a:pt x="840358" y="1196299"/>
                  </a:moveTo>
                  <a:lnTo>
                    <a:pt x="705028" y="1339764"/>
                  </a:lnTo>
                  <a:lnTo>
                    <a:pt x="661767" y="1196299"/>
                  </a:lnTo>
                  <a:lnTo>
                    <a:pt x="840450" y="1196299"/>
                  </a:lnTo>
                  <a:close/>
                  <a:moveTo>
                    <a:pt x="807172" y="1337823"/>
                  </a:moveTo>
                  <a:lnTo>
                    <a:pt x="844795" y="1200089"/>
                  </a:lnTo>
                  <a:lnTo>
                    <a:pt x="900443" y="1338932"/>
                  </a:lnTo>
                  <a:lnTo>
                    <a:pt x="807172" y="1337730"/>
                  </a:lnTo>
                  <a:close/>
                  <a:moveTo>
                    <a:pt x="1330929" y="1409555"/>
                  </a:moveTo>
                  <a:lnTo>
                    <a:pt x="1329635" y="1405580"/>
                  </a:lnTo>
                  <a:cubicBezTo>
                    <a:pt x="1330929" y="1405488"/>
                    <a:pt x="1332685" y="1405303"/>
                    <a:pt x="1334996" y="1405025"/>
                  </a:cubicBezTo>
                  <a:cubicBezTo>
                    <a:pt x="1338971" y="1404563"/>
                    <a:pt x="1344610" y="1403916"/>
                    <a:pt x="1351543" y="1403084"/>
                  </a:cubicBezTo>
                  <a:cubicBezTo>
                    <a:pt x="1361064" y="1401975"/>
                    <a:pt x="1370677" y="1400773"/>
                    <a:pt x="1374190" y="1400311"/>
                  </a:cubicBezTo>
                  <a:lnTo>
                    <a:pt x="1375854" y="1404841"/>
                  </a:lnTo>
                  <a:lnTo>
                    <a:pt x="1331483" y="1409370"/>
                  </a:lnTo>
                  <a:cubicBezTo>
                    <a:pt x="1331483" y="1409370"/>
                    <a:pt x="1331114" y="1409370"/>
                    <a:pt x="1330929" y="1409555"/>
                  </a:cubicBezTo>
                  <a:moveTo>
                    <a:pt x="1320761" y="1379235"/>
                  </a:moveTo>
                  <a:lnTo>
                    <a:pt x="1313643" y="1358159"/>
                  </a:lnTo>
                  <a:lnTo>
                    <a:pt x="1357551" y="1355478"/>
                  </a:lnTo>
                  <a:lnTo>
                    <a:pt x="1364576" y="1374521"/>
                  </a:lnTo>
                  <a:lnTo>
                    <a:pt x="1320668" y="1379235"/>
                  </a:lnTo>
                  <a:close/>
                  <a:moveTo>
                    <a:pt x="1297096" y="1308612"/>
                  </a:moveTo>
                  <a:lnTo>
                    <a:pt x="1291088" y="1290772"/>
                  </a:lnTo>
                  <a:lnTo>
                    <a:pt x="1334349" y="1291973"/>
                  </a:lnTo>
                  <a:lnTo>
                    <a:pt x="1334626" y="1292620"/>
                  </a:lnTo>
                  <a:lnTo>
                    <a:pt x="1340542" y="1308612"/>
                  </a:lnTo>
                  <a:lnTo>
                    <a:pt x="1297189" y="1308612"/>
                  </a:lnTo>
                  <a:close/>
                  <a:moveTo>
                    <a:pt x="1279533" y="1254536"/>
                  </a:moveTo>
                  <a:cubicBezTo>
                    <a:pt x="1279533" y="1254536"/>
                    <a:pt x="1279163" y="1254536"/>
                    <a:pt x="1278978" y="1254536"/>
                  </a:cubicBezTo>
                  <a:lnTo>
                    <a:pt x="1265575" y="1214510"/>
                  </a:lnTo>
                  <a:lnTo>
                    <a:pt x="1308559" y="1221627"/>
                  </a:lnTo>
                  <a:lnTo>
                    <a:pt x="1321685" y="1257494"/>
                  </a:lnTo>
                  <a:lnTo>
                    <a:pt x="1279441" y="1254443"/>
                  </a:lnTo>
                  <a:close/>
                  <a:moveTo>
                    <a:pt x="1287020" y="1152484"/>
                  </a:moveTo>
                  <a:lnTo>
                    <a:pt x="1284709" y="1146290"/>
                  </a:lnTo>
                  <a:lnTo>
                    <a:pt x="1284709" y="1146290"/>
                  </a:lnTo>
                  <a:cubicBezTo>
                    <a:pt x="1284709" y="1146290"/>
                    <a:pt x="1277222" y="1126046"/>
                    <a:pt x="1277222" y="1126046"/>
                  </a:cubicBezTo>
                  <a:lnTo>
                    <a:pt x="1294785" y="1130483"/>
                  </a:lnTo>
                  <a:lnTo>
                    <a:pt x="1310223" y="1215989"/>
                  </a:lnTo>
                  <a:lnTo>
                    <a:pt x="1286928" y="1152576"/>
                  </a:lnTo>
                  <a:close/>
                  <a:moveTo>
                    <a:pt x="1294600" y="1117912"/>
                  </a:moveTo>
                  <a:lnTo>
                    <a:pt x="1252541" y="1017246"/>
                  </a:lnTo>
                  <a:lnTo>
                    <a:pt x="1294600" y="1034162"/>
                  </a:lnTo>
                  <a:lnTo>
                    <a:pt x="1294600" y="1117912"/>
                  </a:lnTo>
                  <a:close/>
                  <a:moveTo>
                    <a:pt x="1205490" y="903824"/>
                  </a:moveTo>
                  <a:lnTo>
                    <a:pt x="1210666" y="838655"/>
                  </a:lnTo>
                  <a:lnTo>
                    <a:pt x="1246810" y="924623"/>
                  </a:lnTo>
                  <a:lnTo>
                    <a:pt x="1205490" y="903824"/>
                  </a:lnTo>
                  <a:close/>
                  <a:moveTo>
                    <a:pt x="1172027" y="734200"/>
                  </a:moveTo>
                  <a:cubicBezTo>
                    <a:pt x="1171380" y="733737"/>
                    <a:pt x="1170548" y="733737"/>
                    <a:pt x="1169901" y="734200"/>
                  </a:cubicBezTo>
                  <a:cubicBezTo>
                    <a:pt x="1169254" y="734662"/>
                    <a:pt x="1169069" y="735494"/>
                    <a:pt x="1169346" y="736233"/>
                  </a:cubicBezTo>
                  <a:lnTo>
                    <a:pt x="1205859" y="827008"/>
                  </a:lnTo>
                  <a:lnTo>
                    <a:pt x="1185616" y="815268"/>
                  </a:lnTo>
                  <a:lnTo>
                    <a:pt x="1168052" y="735863"/>
                  </a:lnTo>
                  <a:lnTo>
                    <a:pt x="1175540" y="682249"/>
                  </a:lnTo>
                  <a:lnTo>
                    <a:pt x="1216675" y="712754"/>
                  </a:lnTo>
                  <a:lnTo>
                    <a:pt x="1213255" y="762578"/>
                  </a:lnTo>
                  <a:lnTo>
                    <a:pt x="1172120" y="734015"/>
                  </a:lnTo>
                  <a:close/>
                  <a:moveTo>
                    <a:pt x="1212885" y="766923"/>
                  </a:moveTo>
                  <a:lnTo>
                    <a:pt x="1208355" y="823588"/>
                  </a:lnTo>
                  <a:lnTo>
                    <a:pt x="1174893" y="740578"/>
                  </a:lnTo>
                  <a:lnTo>
                    <a:pt x="1212885" y="766923"/>
                  </a:lnTo>
                  <a:close/>
                  <a:moveTo>
                    <a:pt x="1176094" y="678459"/>
                  </a:moveTo>
                  <a:lnTo>
                    <a:pt x="1183305" y="636400"/>
                  </a:lnTo>
                  <a:lnTo>
                    <a:pt x="1218154" y="664686"/>
                  </a:lnTo>
                  <a:lnTo>
                    <a:pt x="1216767" y="708687"/>
                  </a:lnTo>
                  <a:lnTo>
                    <a:pt x="1176094" y="678459"/>
                  </a:lnTo>
                  <a:close/>
                  <a:moveTo>
                    <a:pt x="1183952" y="632240"/>
                  </a:moveTo>
                  <a:lnTo>
                    <a:pt x="1189775" y="588794"/>
                  </a:lnTo>
                  <a:lnTo>
                    <a:pt x="1225641" y="620315"/>
                  </a:lnTo>
                  <a:lnTo>
                    <a:pt x="1218801" y="660434"/>
                  </a:lnTo>
                  <a:lnTo>
                    <a:pt x="1184044" y="632240"/>
                  </a:lnTo>
                  <a:close/>
                  <a:moveTo>
                    <a:pt x="1153817" y="504028"/>
                  </a:moveTo>
                  <a:lnTo>
                    <a:pt x="1166758" y="476389"/>
                  </a:lnTo>
                  <a:lnTo>
                    <a:pt x="1205397" y="514104"/>
                  </a:lnTo>
                  <a:lnTo>
                    <a:pt x="1195322" y="542667"/>
                  </a:lnTo>
                  <a:lnTo>
                    <a:pt x="1153817" y="504120"/>
                  </a:lnTo>
                  <a:close/>
                  <a:moveTo>
                    <a:pt x="1168607" y="473153"/>
                  </a:moveTo>
                  <a:lnTo>
                    <a:pt x="1181363" y="455405"/>
                  </a:lnTo>
                  <a:lnTo>
                    <a:pt x="1217045" y="493397"/>
                  </a:lnTo>
                  <a:lnTo>
                    <a:pt x="1207061" y="510683"/>
                  </a:lnTo>
                  <a:lnTo>
                    <a:pt x="1168514" y="473153"/>
                  </a:lnTo>
                  <a:close/>
                  <a:moveTo>
                    <a:pt x="1207154" y="459195"/>
                  </a:moveTo>
                  <a:lnTo>
                    <a:pt x="1181456" y="432943"/>
                  </a:lnTo>
                  <a:lnTo>
                    <a:pt x="1179700" y="422590"/>
                  </a:lnTo>
                  <a:lnTo>
                    <a:pt x="1203918" y="448195"/>
                  </a:lnTo>
                  <a:lnTo>
                    <a:pt x="1207246" y="459103"/>
                  </a:lnTo>
                  <a:close/>
                  <a:moveTo>
                    <a:pt x="1115085" y="349009"/>
                  </a:moveTo>
                  <a:cubicBezTo>
                    <a:pt x="1115085" y="349009"/>
                    <a:pt x="1115085" y="348454"/>
                    <a:pt x="1115085" y="348269"/>
                  </a:cubicBezTo>
                  <a:lnTo>
                    <a:pt x="1140968" y="376463"/>
                  </a:lnTo>
                  <a:lnTo>
                    <a:pt x="1115085" y="349009"/>
                  </a:lnTo>
                  <a:close/>
                  <a:moveTo>
                    <a:pt x="1111757" y="345496"/>
                  </a:moveTo>
                  <a:lnTo>
                    <a:pt x="1090496" y="322941"/>
                  </a:lnTo>
                  <a:lnTo>
                    <a:pt x="1090959" y="321832"/>
                  </a:lnTo>
                  <a:lnTo>
                    <a:pt x="1112127" y="344941"/>
                  </a:lnTo>
                  <a:cubicBezTo>
                    <a:pt x="1112127" y="344941"/>
                    <a:pt x="1111850" y="345219"/>
                    <a:pt x="1111757" y="345403"/>
                  </a:cubicBezTo>
                  <a:moveTo>
                    <a:pt x="1085043" y="334865"/>
                  </a:moveTo>
                  <a:lnTo>
                    <a:pt x="1091421" y="347345"/>
                  </a:lnTo>
                  <a:lnTo>
                    <a:pt x="1078295" y="366202"/>
                  </a:lnTo>
                  <a:lnTo>
                    <a:pt x="1015714" y="413623"/>
                  </a:lnTo>
                  <a:lnTo>
                    <a:pt x="1008966" y="395320"/>
                  </a:lnTo>
                  <a:lnTo>
                    <a:pt x="1072009" y="336622"/>
                  </a:lnTo>
                  <a:lnTo>
                    <a:pt x="1074042" y="340874"/>
                  </a:lnTo>
                  <a:cubicBezTo>
                    <a:pt x="1074320" y="341336"/>
                    <a:pt x="1074689" y="341706"/>
                    <a:pt x="1075244" y="341891"/>
                  </a:cubicBezTo>
                  <a:cubicBezTo>
                    <a:pt x="1075799" y="341983"/>
                    <a:pt x="1076353" y="341891"/>
                    <a:pt x="1076723" y="341521"/>
                  </a:cubicBezTo>
                  <a:lnTo>
                    <a:pt x="1084765" y="335050"/>
                  </a:lnTo>
                  <a:cubicBezTo>
                    <a:pt x="1084765" y="335050"/>
                    <a:pt x="1084858" y="334958"/>
                    <a:pt x="1084950" y="334865"/>
                  </a:cubicBezTo>
                  <a:moveTo>
                    <a:pt x="997873" y="376832"/>
                  </a:moveTo>
                  <a:lnTo>
                    <a:pt x="998890" y="379513"/>
                  </a:lnTo>
                  <a:lnTo>
                    <a:pt x="1001571" y="386354"/>
                  </a:lnTo>
                  <a:lnTo>
                    <a:pt x="981881" y="369068"/>
                  </a:lnTo>
                  <a:lnTo>
                    <a:pt x="979663" y="362412"/>
                  </a:lnTo>
                  <a:lnTo>
                    <a:pt x="997873" y="376740"/>
                  </a:lnTo>
                  <a:close/>
                  <a:moveTo>
                    <a:pt x="1014420" y="420648"/>
                  </a:moveTo>
                  <a:lnTo>
                    <a:pt x="1023478" y="447178"/>
                  </a:lnTo>
                  <a:lnTo>
                    <a:pt x="1001016" y="426010"/>
                  </a:lnTo>
                  <a:lnTo>
                    <a:pt x="992142" y="399572"/>
                  </a:lnTo>
                  <a:lnTo>
                    <a:pt x="1014420" y="420648"/>
                  </a:lnTo>
                  <a:close/>
                  <a:moveTo>
                    <a:pt x="1036235" y="480086"/>
                  </a:moveTo>
                  <a:lnTo>
                    <a:pt x="1051025" y="520297"/>
                  </a:lnTo>
                  <a:lnTo>
                    <a:pt x="1025235" y="498389"/>
                  </a:lnTo>
                  <a:lnTo>
                    <a:pt x="1010630" y="454758"/>
                  </a:lnTo>
                  <a:lnTo>
                    <a:pt x="1036235" y="480086"/>
                  </a:lnTo>
                  <a:close/>
                  <a:moveTo>
                    <a:pt x="1009890" y="463817"/>
                  </a:moveTo>
                  <a:lnTo>
                    <a:pt x="1021999" y="499961"/>
                  </a:lnTo>
                  <a:lnTo>
                    <a:pt x="1025142" y="510314"/>
                  </a:lnTo>
                  <a:lnTo>
                    <a:pt x="972175" y="467052"/>
                  </a:lnTo>
                  <a:lnTo>
                    <a:pt x="971158" y="438489"/>
                  </a:lnTo>
                  <a:lnTo>
                    <a:pt x="1007671" y="463910"/>
                  </a:lnTo>
                  <a:cubicBezTo>
                    <a:pt x="1007671" y="463910"/>
                    <a:pt x="1008319" y="464187"/>
                    <a:pt x="1008688" y="464187"/>
                  </a:cubicBezTo>
                  <a:cubicBezTo>
                    <a:pt x="1009151" y="464187"/>
                    <a:pt x="1009613" y="464002"/>
                    <a:pt x="1009890" y="463725"/>
                  </a:cubicBezTo>
                  <a:moveTo>
                    <a:pt x="964041" y="382101"/>
                  </a:moveTo>
                  <a:lnTo>
                    <a:pt x="933998" y="359824"/>
                  </a:lnTo>
                  <a:lnTo>
                    <a:pt x="961452" y="327748"/>
                  </a:lnTo>
                  <a:cubicBezTo>
                    <a:pt x="961452" y="327748"/>
                    <a:pt x="961914" y="328210"/>
                    <a:pt x="962099" y="328395"/>
                  </a:cubicBezTo>
                  <a:cubicBezTo>
                    <a:pt x="962099" y="328395"/>
                    <a:pt x="962192" y="328395"/>
                    <a:pt x="962284" y="328487"/>
                  </a:cubicBezTo>
                  <a:lnTo>
                    <a:pt x="964133" y="382009"/>
                  </a:lnTo>
                  <a:close/>
                  <a:moveTo>
                    <a:pt x="906914" y="271360"/>
                  </a:moveTo>
                  <a:lnTo>
                    <a:pt x="929838" y="249822"/>
                  </a:lnTo>
                  <a:lnTo>
                    <a:pt x="931964" y="247696"/>
                  </a:lnTo>
                  <a:lnTo>
                    <a:pt x="933074" y="248620"/>
                  </a:lnTo>
                  <a:lnTo>
                    <a:pt x="956183" y="317857"/>
                  </a:lnTo>
                  <a:cubicBezTo>
                    <a:pt x="936494" y="298722"/>
                    <a:pt x="910796" y="274041"/>
                    <a:pt x="906914" y="271453"/>
                  </a:cubicBezTo>
                  <a:moveTo>
                    <a:pt x="908762" y="175502"/>
                  </a:moveTo>
                  <a:lnTo>
                    <a:pt x="955998" y="219132"/>
                  </a:lnTo>
                  <a:lnTo>
                    <a:pt x="933906" y="240856"/>
                  </a:lnTo>
                  <a:lnTo>
                    <a:pt x="908762" y="175502"/>
                  </a:lnTo>
                  <a:close/>
                  <a:moveTo>
                    <a:pt x="954612" y="212939"/>
                  </a:moveTo>
                  <a:lnTo>
                    <a:pt x="907283" y="169216"/>
                  </a:lnTo>
                  <a:lnTo>
                    <a:pt x="931502" y="153871"/>
                  </a:lnTo>
                  <a:lnTo>
                    <a:pt x="935477" y="157661"/>
                  </a:lnTo>
                  <a:lnTo>
                    <a:pt x="954612" y="212847"/>
                  </a:lnTo>
                  <a:close/>
                  <a:moveTo>
                    <a:pt x="675725" y="166073"/>
                  </a:moveTo>
                  <a:cubicBezTo>
                    <a:pt x="669717" y="169401"/>
                    <a:pt x="664910" y="171989"/>
                    <a:pt x="662321" y="173468"/>
                  </a:cubicBezTo>
                  <a:lnTo>
                    <a:pt x="652153" y="162468"/>
                  </a:lnTo>
                  <a:lnTo>
                    <a:pt x="702994" y="112089"/>
                  </a:lnTo>
                  <a:lnTo>
                    <a:pt x="675817" y="165980"/>
                  </a:lnTo>
                  <a:close/>
                  <a:moveTo>
                    <a:pt x="649842" y="165333"/>
                  </a:moveTo>
                  <a:lnTo>
                    <a:pt x="659271" y="175502"/>
                  </a:lnTo>
                  <a:lnTo>
                    <a:pt x="609447" y="248620"/>
                  </a:lnTo>
                  <a:cubicBezTo>
                    <a:pt x="605379" y="245570"/>
                    <a:pt x="601589" y="242797"/>
                    <a:pt x="599371" y="241318"/>
                  </a:cubicBezTo>
                  <a:lnTo>
                    <a:pt x="649842" y="165333"/>
                  </a:lnTo>
                  <a:close/>
                  <a:moveTo>
                    <a:pt x="597892" y="244646"/>
                  </a:moveTo>
                  <a:cubicBezTo>
                    <a:pt x="601774" y="247326"/>
                    <a:pt x="610926" y="254259"/>
                    <a:pt x="619153" y="260637"/>
                  </a:cubicBezTo>
                  <a:lnTo>
                    <a:pt x="619153" y="260637"/>
                  </a:lnTo>
                  <a:cubicBezTo>
                    <a:pt x="621464" y="262486"/>
                    <a:pt x="623682" y="264150"/>
                    <a:pt x="625716" y="265814"/>
                  </a:cubicBezTo>
                  <a:lnTo>
                    <a:pt x="593362" y="390883"/>
                  </a:lnTo>
                  <a:cubicBezTo>
                    <a:pt x="593362" y="390883"/>
                    <a:pt x="593362" y="390883"/>
                    <a:pt x="593362" y="390883"/>
                  </a:cubicBezTo>
                  <a:lnTo>
                    <a:pt x="556849" y="531852"/>
                  </a:lnTo>
                  <a:cubicBezTo>
                    <a:pt x="556849" y="531852"/>
                    <a:pt x="556849" y="531852"/>
                    <a:pt x="556849" y="531852"/>
                  </a:cubicBezTo>
                  <a:lnTo>
                    <a:pt x="410427" y="1097483"/>
                  </a:lnTo>
                  <a:lnTo>
                    <a:pt x="355796" y="1090642"/>
                  </a:lnTo>
                  <a:lnTo>
                    <a:pt x="499907" y="586853"/>
                  </a:lnTo>
                  <a:lnTo>
                    <a:pt x="499907" y="586853"/>
                  </a:lnTo>
                  <a:cubicBezTo>
                    <a:pt x="499907" y="586853"/>
                    <a:pt x="597799" y="244646"/>
                    <a:pt x="597799" y="244646"/>
                  </a:cubicBezTo>
                  <a:close/>
                  <a:moveTo>
                    <a:pt x="496672" y="585559"/>
                  </a:moveTo>
                  <a:lnTo>
                    <a:pt x="295895" y="845403"/>
                  </a:lnTo>
                  <a:lnTo>
                    <a:pt x="516269" y="516877"/>
                  </a:lnTo>
                  <a:lnTo>
                    <a:pt x="496672" y="585559"/>
                  </a:lnTo>
                  <a:close/>
                  <a:moveTo>
                    <a:pt x="314013" y="779032"/>
                  </a:moveTo>
                  <a:lnTo>
                    <a:pt x="403679" y="647307"/>
                  </a:lnTo>
                  <a:lnTo>
                    <a:pt x="307265" y="799738"/>
                  </a:lnTo>
                  <a:lnTo>
                    <a:pt x="314013" y="779032"/>
                  </a:lnTo>
                  <a:close/>
                  <a:moveTo>
                    <a:pt x="302921" y="813419"/>
                  </a:moveTo>
                  <a:lnTo>
                    <a:pt x="463024" y="560230"/>
                  </a:lnTo>
                  <a:lnTo>
                    <a:pt x="533647" y="456514"/>
                  </a:lnTo>
                  <a:lnTo>
                    <a:pt x="519597" y="505784"/>
                  </a:lnTo>
                  <a:lnTo>
                    <a:pt x="293492" y="842815"/>
                  </a:lnTo>
                  <a:lnTo>
                    <a:pt x="303013" y="813512"/>
                  </a:lnTo>
                  <a:close/>
                  <a:moveTo>
                    <a:pt x="274635" y="878866"/>
                  </a:moveTo>
                  <a:lnTo>
                    <a:pt x="494084" y="594802"/>
                  </a:lnTo>
                  <a:lnTo>
                    <a:pt x="464596" y="697871"/>
                  </a:lnTo>
                  <a:lnTo>
                    <a:pt x="238121" y="945976"/>
                  </a:lnTo>
                  <a:lnTo>
                    <a:pt x="274635" y="878866"/>
                  </a:lnTo>
                  <a:close/>
                  <a:moveTo>
                    <a:pt x="230911" y="959102"/>
                  </a:moveTo>
                  <a:lnTo>
                    <a:pt x="462377" y="705636"/>
                  </a:lnTo>
                  <a:lnTo>
                    <a:pt x="434738" y="802234"/>
                  </a:lnTo>
                  <a:lnTo>
                    <a:pt x="195045" y="1025011"/>
                  </a:lnTo>
                  <a:lnTo>
                    <a:pt x="230911" y="959195"/>
                  </a:lnTo>
                  <a:close/>
                  <a:moveTo>
                    <a:pt x="189684" y="1034809"/>
                  </a:moveTo>
                  <a:lnTo>
                    <a:pt x="432797" y="808797"/>
                  </a:lnTo>
                  <a:lnTo>
                    <a:pt x="397948" y="930446"/>
                  </a:lnTo>
                  <a:lnTo>
                    <a:pt x="148826" y="1109685"/>
                  </a:lnTo>
                  <a:lnTo>
                    <a:pt x="189591" y="1034809"/>
                  </a:lnTo>
                  <a:close/>
                  <a:moveTo>
                    <a:pt x="144943" y="1116987"/>
                  </a:moveTo>
                  <a:lnTo>
                    <a:pt x="396468" y="936085"/>
                  </a:lnTo>
                  <a:lnTo>
                    <a:pt x="360510" y="1061709"/>
                  </a:lnTo>
                  <a:lnTo>
                    <a:pt x="100665" y="1198333"/>
                  </a:lnTo>
                  <a:lnTo>
                    <a:pt x="144943" y="1117080"/>
                  </a:lnTo>
                  <a:close/>
                  <a:moveTo>
                    <a:pt x="97615" y="1203972"/>
                  </a:moveTo>
                  <a:lnTo>
                    <a:pt x="359123" y="1066516"/>
                  </a:lnTo>
                  <a:lnTo>
                    <a:pt x="352190" y="1090920"/>
                  </a:lnTo>
                  <a:lnTo>
                    <a:pt x="90959" y="1216174"/>
                  </a:lnTo>
                  <a:lnTo>
                    <a:pt x="97615" y="1204064"/>
                  </a:lnTo>
                  <a:close/>
                  <a:moveTo>
                    <a:pt x="93270" y="1218947"/>
                  </a:moveTo>
                  <a:lnTo>
                    <a:pt x="353947" y="1093970"/>
                  </a:lnTo>
                  <a:lnTo>
                    <a:pt x="406359" y="1100533"/>
                  </a:lnTo>
                  <a:lnTo>
                    <a:pt x="328064" y="1145366"/>
                  </a:lnTo>
                  <a:cubicBezTo>
                    <a:pt x="328064" y="1145366"/>
                    <a:pt x="328064" y="1145366"/>
                    <a:pt x="328064" y="1145366"/>
                  </a:cubicBezTo>
                  <a:lnTo>
                    <a:pt x="234147" y="1199072"/>
                  </a:lnTo>
                  <a:cubicBezTo>
                    <a:pt x="234147" y="1199072"/>
                    <a:pt x="234147" y="1199072"/>
                    <a:pt x="234147" y="1199072"/>
                  </a:cubicBezTo>
                  <a:lnTo>
                    <a:pt x="183490" y="1228098"/>
                  </a:lnTo>
                  <a:lnTo>
                    <a:pt x="167036" y="1226434"/>
                  </a:lnTo>
                  <a:lnTo>
                    <a:pt x="93363" y="1219039"/>
                  </a:lnTo>
                  <a:close/>
                  <a:moveTo>
                    <a:pt x="201516" y="1221812"/>
                  </a:moveTo>
                  <a:lnTo>
                    <a:pt x="189129" y="1280141"/>
                  </a:lnTo>
                  <a:lnTo>
                    <a:pt x="185616" y="1230871"/>
                  </a:lnTo>
                  <a:lnTo>
                    <a:pt x="201423" y="1221812"/>
                  </a:lnTo>
                  <a:close/>
                  <a:moveTo>
                    <a:pt x="204659" y="1224123"/>
                  </a:moveTo>
                  <a:lnTo>
                    <a:pt x="226752" y="1274595"/>
                  </a:lnTo>
                  <a:lnTo>
                    <a:pt x="190793" y="1289477"/>
                  </a:lnTo>
                  <a:lnTo>
                    <a:pt x="204659" y="1224216"/>
                  </a:lnTo>
                  <a:close/>
                  <a:moveTo>
                    <a:pt x="190146" y="1293545"/>
                  </a:moveTo>
                  <a:lnTo>
                    <a:pt x="227214" y="1278200"/>
                  </a:lnTo>
                  <a:lnTo>
                    <a:pt x="226012" y="1310184"/>
                  </a:lnTo>
                  <a:lnTo>
                    <a:pt x="226012" y="1306948"/>
                  </a:lnTo>
                  <a:cubicBezTo>
                    <a:pt x="226012" y="1306486"/>
                    <a:pt x="225827" y="1306024"/>
                    <a:pt x="225457" y="1305654"/>
                  </a:cubicBezTo>
                  <a:cubicBezTo>
                    <a:pt x="225088" y="1305284"/>
                    <a:pt x="224625" y="1305099"/>
                    <a:pt x="224163" y="1305192"/>
                  </a:cubicBezTo>
                  <a:cubicBezTo>
                    <a:pt x="215474" y="1305747"/>
                    <a:pt x="202625" y="1306486"/>
                    <a:pt x="192087" y="1307133"/>
                  </a:cubicBezTo>
                  <a:lnTo>
                    <a:pt x="190146" y="1293637"/>
                  </a:lnTo>
                  <a:close/>
                  <a:moveTo>
                    <a:pt x="225827" y="1314805"/>
                  </a:moveTo>
                  <a:lnTo>
                    <a:pt x="225827" y="1317209"/>
                  </a:lnTo>
                  <a:cubicBezTo>
                    <a:pt x="225827" y="1317209"/>
                    <a:pt x="193843" y="1319427"/>
                    <a:pt x="193843" y="1319427"/>
                  </a:cubicBezTo>
                  <a:lnTo>
                    <a:pt x="193381" y="1316469"/>
                  </a:lnTo>
                  <a:cubicBezTo>
                    <a:pt x="204289" y="1316285"/>
                    <a:pt x="223146" y="1315822"/>
                    <a:pt x="224256" y="1315822"/>
                  </a:cubicBezTo>
                  <a:cubicBezTo>
                    <a:pt x="224995" y="1315822"/>
                    <a:pt x="225550" y="1315360"/>
                    <a:pt x="225827" y="1314805"/>
                  </a:cubicBezTo>
                  <a:moveTo>
                    <a:pt x="222407" y="1308889"/>
                  </a:moveTo>
                  <a:lnTo>
                    <a:pt x="222407" y="1312310"/>
                  </a:lnTo>
                  <a:cubicBezTo>
                    <a:pt x="217230" y="1312402"/>
                    <a:pt x="201978" y="1312772"/>
                    <a:pt x="192827" y="1312957"/>
                  </a:cubicBezTo>
                  <a:lnTo>
                    <a:pt x="192457" y="1310646"/>
                  </a:lnTo>
                  <a:cubicBezTo>
                    <a:pt x="203549" y="1309999"/>
                    <a:pt x="216398" y="1309259"/>
                    <a:pt x="222314" y="1308889"/>
                  </a:cubicBezTo>
                  <a:moveTo>
                    <a:pt x="189129" y="1312957"/>
                  </a:moveTo>
                  <a:cubicBezTo>
                    <a:pt x="187465" y="1312957"/>
                    <a:pt x="186263" y="1312957"/>
                    <a:pt x="185801" y="1312957"/>
                  </a:cubicBezTo>
                  <a:cubicBezTo>
                    <a:pt x="183583" y="1312957"/>
                    <a:pt x="168793" y="1314713"/>
                    <a:pt x="160103" y="1315730"/>
                  </a:cubicBezTo>
                  <a:lnTo>
                    <a:pt x="160935" y="1313049"/>
                  </a:lnTo>
                  <a:cubicBezTo>
                    <a:pt x="167591" y="1312310"/>
                    <a:pt x="172675" y="1311663"/>
                    <a:pt x="173137" y="1311663"/>
                  </a:cubicBezTo>
                  <a:cubicBezTo>
                    <a:pt x="173507" y="1311663"/>
                    <a:pt x="180255" y="1311293"/>
                    <a:pt x="188852" y="1310738"/>
                  </a:cubicBezTo>
                  <a:lnTo>
                    <a:pt x="189129" y="1312864"/>
                  </a:lnTo>
                  <a:close/>
                  <a:moveTo>
                    <a:pt x="185801" y="1316562"/>
                  </a:moveTo>
                  <a:cubicBezTo>
                    <a:pt x="186263" y="1316562"/>
                    <a:pt x="187650" y="1316562"/>
                    <a:pt x="189684" y="1316562"/>
                  </a:cubicBezTo>
                  <a:lnTo>
                    <a:pt x="190053" y="1318965"/>
                  </a:lnTo>
                  <a:cubicBezTo>
                    <a:pt x="190053" y="1318965"/>
                    <a:pt x="190053" y="1318965"/>
                    <a:pt x="190053" y="1318965"/>
                  </a:cubicBezTo>
                  <a:lnTo>
                    <a:pt x="166574" y="1321091"/>
                  </a:lnTo>
                  <a:cubicBezTo>
                    <a:pt x="166574" y="1321091"/>
                    <a:pt x="166574" y="1321091"/>
                    <a:pt x="166482" y="1321091"/>
                  </a:cubicBezTo>
                  <a:lnTo>
                    <a:pt x="158255" y="1322293"/>
                  </a:lnTo>
                  <a:lnTo>
                    <a:pt x="159087" y="1319427"/>
                  </a:lnTo>
                  <a:cubicBezTo>
                    <a:pt x="168608" y="1318318"/>
                    <a:pt x="183952" y="1316469"/>
                    <a:pt x="185894" y="1316469"/>
                  </a:cubicBezTo>
                  <a:moveTo>
                    <a:pt x="166944" y="1324604"/>
                  </a:moveTo>
                  <a:lnTo>
                    <a:pt x="189314" y="1322570"/>
                  </a:lnTo>
                  <a:lnTo>
                    <a:pt x="126456" y="1429614"/>
                  </a:lnTo>
                  <a:lnTo>
                    <a:pt x="157053" y="1326083"/>
                  </a:lnTo>
                  <a:lnTo>
                    <a:pt x="166851" y="1324604"/>
                  </a:lnTo>
                  <a:close/>
                  <a:moveTo>
                    <a:pt x="229155" y="1318965"/>
                  </a:moveTo>
                  <a:cubicBezTo>
                    <a:pt x="229155" y="1318965"/>
                    <a:pt x="229155" y="1318965"/>
                    <a:pt x="229155" y="1318965"/>
                  </a:cubicBezTo>
                  <a:cubicBezTo>
                    <a:pt x="229155" y="1318965"/>
                    <a:pt x="229155" y="1318965"/>
                    <a:pt x="229155" y="1318965"/>
                  </a:cubicBezTo>
                  <a:lnTo>
                    <a:pt x="229894" y="1300570"/>
                  </a:lnTo>
                  <a:lnTo>
                    <a:pt x="236550" y="1363890"/>
                  </a:lnTo>
                  <a:lnTo>
                    <a:pt x="215844" y="1432942"/>
                  </a:lnTo>
                  <a:lnTo>
                    <a:pt x="229247" y="1319150"/>
                  </a:lnTo>
                  <a:close/>
                  <a:moveTo>
                    <a:pt x="242004" y="1428505"/>
                  </a:moveTo>
                  <a:lnTo>
                    <a:pt x="247458" y="1429522"/>
                  </a:lnTo>
                  <a:cubicBezTo>
                    <a:pt x="245701" y="1448472"/>
                    <a:pt x="244130" y="1466959"/>
                    <a:pt x="243298" y="1478052"/>
                  </a:cubicBezTo>
                  <a:lnTo>
                    <a:pt x="239600" y="1490439"/>
                  </a:lnTo>
                  <a:lnTo>
                    <a:pt x="226382" y="1485724"/>
                  </a:lnTo>
                  <a:lnTo>
                    <a:pt x="242096" y="1428412"/>
                  </a:lnTo>
                  <a:close/>
                  <a:moveTo>
                    <a:pt x="243390" y="1489976"/>
                  </a:moveTo>
                  <a:cubicBezTo>
                    <a:pt x="243390" y="1489976"/>
                    <a:pt x="244037" y="1490254"/>
                    <a:pt x="244222" y="1490254"/>
                  </a:cubicBezTo>
                  <a:cubicBezTo>
                    <a:pt x="244315" y="1490254"/>
                    <a:pt x="244500" y="1490254"/>
                    <a:pt x="244592" y="1490254"/>
                  </a:cubicBezTo>
                  <a:cubicBezTo>
                    <a:pt x="246071" y="1490254"/>
                    <a:pt x="246626" y="1488775"/>
                    <a:pt x="248290" y="1483413"/>
                  </a:cubicBezTo>
                  <a:cubicBezTo>
                    <a:pt x="249399" y="1479993"/>
                    <a:pt x="250878" y="1475001"/>
                    <a:pt x="252727" y="1468623"/>
                  </a:cubicBezTo>
                  <a:cubicBezTo>
                    <a:pt x="255315" y="1459472"/>
                    <a:pt x="258735" y="1447177"/>
                    <a:pt x="262803" y="1432110"/>
                  </a:cubicBezTo>
                  <a:lnTo>
                    <a:pt x="276853" y="1433589"/>
                  </a:lnTo>
                  <a:lnTo>
                    <a:pt x="261231" y="1488867"/>
                  </a:lnTo>
                  <a:lnTo>
                    <a:pt x="243206" y="1490716"/>
                  </a:lnTo>
                  <a:lnTo>
                    <a:pt x="243390" y="1489976"/>
                  </a:lnTo>
                  <a:close/>
                  <a:moveTo>
                    <a:pt x="280458" y="1434236"/>
                  </a:moveTo>
                  <a:lnTo>
                    <a:pt x="295156" y="1437934"/>
                  </a:lnTo>
                  <a:lnTo>
                    <a:pt x="286189" y="1504674"/>
                  </a:lnTo>
                  <a:lnTo>
                    <a:pt x="264744" y="1497556"/>
                  </a:lnTo>
                  <a:lnTo>
                    <a:pt x="280458" y="1434236"/>
                  </a:lnTo>
                  <a:close/>
                  <a:moveTo>
                    <a:pt x="298484" y="1440060"/>
                  </a:moveTo>
                  <a:lnTo>
                    <a:pt x="301257" y="1437934"/>
                  </a:lnTo>
                  <a:lnTo>
                    <a:pt x="330098" y="1435253"/>
                  </a:lnTo>
                  <a:cubicBezTo>
                    <a:pt x="330098" y="1435253"/>
                    <a:pt x="329728" y="1435807"/>
                    <a:pt x="329636" y="1436177"/>
                  </a:cubicBezTo>
                  <a:lnTo>
                    <a:pt x="315215" y="1505229"/>
                  </a:lnTo>
                  <a:lnTo>
                    <a:pt x="289702" y="1505229"/>
                  </a:lnTo>
                  <a:lnTo>
                    <a:pt x="298484" y="1440060"/>
                  </a:lnTo>
                  <a:close/>
                  <a:moveTo>
                    <a:pt x="364762" y="1442740"/>
                  </a:moveTo>
                  <a:lnTo>
                    <a:pt x="400074" y="1442740"/>
                  </a:lnTo>
                  <a:lnTo>
                    <a:pt x="388057" y="1516876"/>
                  </a:lnTo>
                  <a:lnTo>
                    <a:pt x="348955" y="1518725"/>
                  </a:lnTo>
                  <a:lnTo>
                    <a:pt x="364762" y="1442740"/>
                  </a:lnTo>
                  <a:close/>
                  <a:moveTo>
                    <a:pt x="396746" y="1439135"/>
                  </a:moveTo>
                  <a:lnTo>
                    <a:pt x="397763" y="1436454"/>
                  </a:lnTo>
                  <a:lnTo>
                    <a:pt x="400998" y="1437564"/>
                  </a:lnTo>
                  <a:lnTo>
                    <a:pt x="400721" y="1439043"/>
                  </a:lnTo>
                  <a:lnTo>
                    <a:pt x="396746" y="1439043"/>
                  </a:lnTo>
                  <a:close/>
                  <a:moveTo>
                    <a:pt x="404418" y="1438673"/>
                  </a:moveTo>
                  <a:lnTo>
                    <a:pt x="448326" y="1450875"/>
                  </a:lnTo>
                  <a:lnTo>
                    <a:pt x="433444" y="1545994"/>
                  </a:lnTo>
                  <a:lnTo>
                    <a:pt x="388796" y="1534717"/>
                  </a:lnTo>
                  <a:lnTo>
                    <a:pt x="404418" y="1438765"/>
                  </a:lnTo>
                  <a:close/>
                  <a:moveTo>
                    <a:pt x="415141" y="1437934"/>
                  </a:moveTo>
                  <a:lnTo>
                    <a:pt x="450268" y="1437101"/>
                  </a:lnTo>
                  <a:lnTo>
                    <a:pt x="448881" y="1447270"/>
                  </a:lnTo>
                  <a:lnTo>
                    <a:pt x="415141" y="1437934"/>
                  </a:lnTo>
                  <a:close/>
                  <a:moveTo>
                    <a:pt x="533555" y="1446715"/>
                  </a:moveTo>
                  <a:lnTo>
                    <a:pt x="544185" y="1443387"/>
                  </a:lnTo>
                  <a:lnTo>
                    <a:pt x="537345" y="1537490"/>
                  </a:lnTo>
                  <a:lnTo>
                    <a:pt x="524034" y="1541834"/>
                  </a:lnTo>
                  <a:lnTo>
                    <a:pt x="533555" y="1446623"/>
                  </a:lnTo>
                  <a:close/>
                  <a:moveTo>
                    <a:pt x="533924" y="1442833"/>
                  </a:moveTo>
                  <a:lnTo>
                    <a:pt x="534387" y="1438488"/>
                  </a:lnTo>
                  <a:lnTo>
                    <a:pt x="540580" y="1440799"/>
                  </a:lnTo>
                  <a:lnTo>
                    <a:pt x="533924" y="1442833"/>
                  </a:lnTo>
                  <a:close/>
                  <a:moveTo>
                    <a:pt x="545387" y="1438765"/>
                  </a:moveTo>
                  <a:lnTo>
                    <a:pt x="534756" y="1434791"/>
                  </a:lnTo>
                  <a:lnTo>
                    <a:pt x="549731" y="1285225"/>
                  </a:lnTo>
                  <a:lnTo>
                    <a:pt x="603716" y="1346789"/>
                  </a:lnTo>
                  <a:lnTo>
                    <a:pt x="545387" y="1438673"/>
                  </a:lnTo>
                  <a:close/>
                  <a:moveTo>
                    <a:pt x="659179" y="1200089"/>
                  </a:moveTo>
                  <a:lnTo>
                    <a:pt x="701793" y="1341335"/>
                  </a:lnTo>
                  <a:lnTo>
                    <a:pt x="608430" y="1344848"/>
                  </a:lnTo>
                  <a:lnTo>
                    <a:pt x="659086" y="1200089"/>
                  </a:lnTo>
                  <a:close/>
                  <a:moveTo>
                    <a:pt x="803383" y="1343646"/>
                  </a:moveTo>
                  <a:lnTo>
                    <a:pt x="808282" y="1414639"/>
                  </a:lnTo>
                  <a:lnTo>
                    <a:pt x="753466" y="1421202"/>
                  </a:lnTo>
                  <a:cubicBezTo>
                    <a:pt x="748659" y="1410479"/>
                    <a:pt x="717415" y="1360747"/>
                    <a:pt x="707431" y="1344848"/>
                  </a:cubicBezTo>
                  <a:lnTo>
                    <a:pt x="803383" y="1343646"/>
                  </a:lnTo>
                  <a:close/>
                  <a:moveTo>
                    <a:pt x="810131" y="1417967"/>
                  </a:moveTo>
                  <a:lnTo>
                    <a:pt x="853299" y="1422958"/>
                  </a:lnTo>
                  <a:cubicBezTo>
                    <a:pt x="831114" y="1425085"/>
                    <a:pt x="807357" y="1427303"/>
                    <a:pt x="805324" y="1427396"/>
                  </a:cubicBezTo>
                  <a:lnTo>
                    <a:pt x="767701" y="1423051"/>
                  </a:lnTo>
                  <a:lnTo>
                    <a:pt x="810131" y="1417967"/>
                  </a:lnTo>
                  <a:close/>
                  <a:moveTo>
                    <a:pt x="754113" y="1425085"/>
                  </a:moveTo>
                  <a:lnTo>
                    <a:pt x="803660" y="1430816"/>
                  </a:lnTo>
                  <a:lnTo>
                    <a:pt x="809761" y="1495615"/>
                  </a:lnTo>
                  <a:lnTo>
                    <a:pt x="790996" y="1497556"/>
                  </a:lnTo>
                  <a:lnTo>
                    <a:pt x="754113" y="1492287"/>
                  </a:lnTo>
                  <a:lnTo>
                    <a:pt x="754113" y="1425177"/>
                  </a:lnTo>
                  <a:close/>
                  <a:moveTo>
                    <a:pt x="810131" y="1499128"/>
                  </a:moveTo>
                  <a:lnTo>
                    <a:pt x="810131" y="1500237"/>
                  </a:lnTo>
                  <a:cubicBezTo>
                    <a:pt x="810131" y="1500237"/>
                    <a:pt x="805694" y="1499590"/>
                    <a:pt x="805694" y="1499590"/>
                  </a:cubicBezTo>
                  <a:lnTo>
                    <a:pt x="810131" y="1499128"/>
                  </a:lnTo>
                  <a:close/>
                  <a:moveTo>
                    <a:pt x="813828" y="1500329"/>
                  </a:moveTo>
                  <a:lnTo>
                    <a:pt x="813643" y="1498758"/>
                  </a:lnTo>
                  <a:lnTo>
                    <a:pt x="862636" y="1493674"/>
                  </a:lnTo>
                  <a:lnTo>
                    <a:pt x="813828" y="1500237"/>
                  </a:lnTo>
                  <a:close/>
                  <a:moveTo>
                    <a:pt x="813366" y="1495245"/>
                  </a:moveTo>
                  <a:lnTo>
                    <a:pt x="807357" y="1430908"/>
                  </a:lnTo>
                  <a:cubicBezTo>
                    <a:pt x="816971" y="1430076"/>
                    <a:pt x="858568" y="1426101"/>
                    <a:pt x="868921" y="1425085"/>
                  </a:cubicBezTo>
                  <a:lnTo>
                    <a:pt x="876224" y="1488775"/>
                  </a:lnTo>
                  <a:lnTo>
                    <a:pt x="813366" y="1495245"/>
                  </a:lnTo>
                  <a:close/>
                  <a:moveTo>
                    <a:pt x="872249" y="1422958"/>
                  </a:moveTo>
                  <a:cubicBezTo>
                    <a:pt x="872249" y="1422958"/>
                    <a:pt x="872249" y="1422958"/>
                    <a:pt x="872249" y="1422866"/>
                  </a:cubicBezTo>
                  <a:cubicBezTo>
                    <a:pt x="872249" y="1422866"/>
                    <a:pt x="872249" y="1422774"/>
                    <a:pt x="872249" y="1422681"/>
                  </a:cubicBezTo>
                  <a:cubicBezTo>
                    <a:pt x="872249" y="1422681"/>
                    <a:pt x="872249" y="1422589"/>
                    <a:pt x="872249" y="1422496"/>
                  </a:cubicBezTo>
                  <a:cubicBezTo>
                    <a:pt x="872249" y="1422496"/>
                    <a:pt x="872249" y="1422404"/>
                    <a:pt x="872249" y="1422311"/>
                  </a:cubicBezTo>
                  <a:cubicBezTo>
                    <a:pt x="872249" y="1422311"/>
                    <a:pt x="872249" y="1422219"/>
                    <a:pt x="872157" y="1422127"/>
                  </a:cubicBezTo>
                  <a:cubicBezTo>
                    <a:pt x="872157" y="1422127"/>
                    <a:pt x="872157" y="1422127"/>
                    <a:pt x="872157" y="1422034"/>
                  </a:cubicBezTo>
                  <a:cubicBezTo>
                    <a:pt x="872157" y="1422034"/>
                    <a:pt x="872157" y="1422034"/>
                    <a:pt x="872064" y="1421942"/>
                  </a:cubicBezTo>
                  <a:cubicBezTo>
                    <a:pt x="872064" y="1421942"/>
                    <a:pt x="872064" y="1421942"/>
                    <a:pt x="871972" y="1421849"/>
                  </a:cubicBezTo>
                  <a:cubicBezTo>
                    <a:pt x="871972" y="1421849"/>
                    <a:pt x="871879" y="1421849"/>
                    <a:pt x="871787" y="1421757"/>
                  </a:cubicBezTo>
                  <a:cubicBezTo>
                    <a:pt x="871787" y="1421757"/>
                    <a:pt x="871787" y="1421757"/>
                    <a:pt x="871695" y="1421757"/>
                  </a:cubicBezTo>
                  <a:cubicBezTo>
                    <a:pt x="871695" y="1421757"/>
                    <a:pt x="871510" y="1421757"/>
                    <a:pt x="871510" y="1421664"/>
                  </a:cubicBezTo>
                  <a:cubicBezTo>
                    <a:pt x="871510" y="1421664"/>
                    <a:pt x="871510" y="1421664"/>
                    <a:pt x="871417" y="1421664"/>
                  </a:cubicBezTo>
                  <a:cubicBezTo>
                    <a:pt x="871325" y="1421664"/>
                    <a:pt x="871232" y="1421664"/>
                    <a:pt x="871140" y="1421664"/>
                  </a:cubicBezTo>
                  <a:cubicBezTo>
                    <a:pt x="871140" y="1421664"/>
                    <a:pt x="871140" y="1421664"/>
                    <a:pt x="871140" y="1421664"/>
                  </a:cubicBezTo>
                  <a:lnTo>
                    <a:pt x="871140" y="1421664"/>
                  </a:lnTo>
                  <a:cubicBezTo>
                    <a:pt x="871140" y="1421664"/>
                    <a:pt x="871140" y="1421664"/>
                    <a:pt x="871140" y="1421664"/>
                  </a:cubicBezTo>
                  <a:lnTo>
                    <a:pt x="812349" y="1414916"/>
                  </a:lnTo>
                  <a:lnTo>
                    <a:pt x="807450" y="1343924"/>
                  </a:lnTo>
                  <a:lnTo>
                    <a:pt x="902477" y="1342722"/>
                  </a:lnTo>
                  <a:lnTo>
                    <a:pt x="927342" y="1404378"/>
                  </a:lnTo>
                  <a:lnTo>
                    <a:pt x="878627" y="1414731"/>
                  </a:lnTo>
                  <a:lnTo>
                    <a:pt x="878627" y="1414731"/>
                  </a:lnTo>
                  <a:cubicBezTo>
                    <a:pt x="878627" y="1414731"/>
                    <a:pt x="878627" y="1414731"/>
                    <a:pt x="878535" y="1414731"/>
                  </a:cubicBezTo>
                  <a:cubicBezTo>
                    <a:pt x="878535" y="1414731"/>
                    <a:pt x="878350" y="1414731"/>
                    <a:pt x="878350" y="1414731"/>
                  </a:cubicBezTo>
                  <a:cubicBezTo>
                    <a:pt x="878350" y="1414731"/>
                    <a:pt x="878350" y="1414731"/>
                    <a:pt x="878350" y="1414731"/>
                  </a:cubicBezTo>
                  <a:cubicBezTo>
                    <a:pt x="878350" y="1414731"/>
                    <a:pt x="878165" y="1414731"/>
                    <a:pt x="878165" y="1414824"/>
                  </a:cubicBezTo>
                  <a:cubicBezTo>
                    <a:pt x="878165" y="1414824"/>
                    <a:pt x="878165" y="1414824"/>
                    <a:pt x="878165" y="1414824"/>
                  </a:cubicBezTo>
                  <a:cubicBezTo>
                    <a:pt x="878165" y="1414824"/>
                    <a:pt x="878073" y="1414916"/>
                    <a:pt x="877980" y="1415009"/>
                  </a:cubicBezTo>
                  <a:cubicBezTo>
                    <a:pt x="877980" y="1415009"/>
                    <a:pt x="877980" y="1415009"/>
                    <a:pt x="877980" y="1415009"/>
                  </a:cubicBezTo>
                  <a:cubicBezTo>
                    <a:pt x="877980" y="1415009"/>
                    <a:pt x="877980" y="1415009"/>
                    <a:pt x="877980" y="1415009"/>
                  </a:cubicBezTo>
                  <a:cubicBezTo>
                    <a:pt x="877980" y="1415009"/>
                    <a:pt x="877980" y="1415101"/>
                    <a:pt x="877888" y="1415194"/>
                  </a:cubicBezTo>
                  <a:cubicBezTo>
                    <a:pt x="877888" y="1415194"/>
                    <a:pt x="877888" y="1415194"/>
                    <a:pt x="877888" y="1415286"/>
                  </a:cubicBezTo>
                  <a:cubicBezTo>
                    <a:pt x="877888" y="1415286"/>
                    <a:pt x="877888" y="1415379"/>
                    <a:pt x="877888" y="1415471"/>
                  </a:cubicBezTo>
                  <a:cubicBezTo>
                    <a:pt x="877888" y="1415471"/>
                    <a:pt x="877888" y="1415563"/>
                    <a:pt x="877888" y="1415656"/>
                  </a:cubicBezTo>
                  <a:cubicBezTo>
                    <a:pt x="877888" y="1415656"/>
                    <a:pt x="877888" y="1415748"/>
                    <a:pt x="877888" y="1415841"/>
                  </a:cubicBezTo>
                  <a:cubicBezTo>
                    <a:pt x="877888" y="1415841"/>
                    <a:pt x="877888" y="1415933"/>
                    <a:pt x="877888" y="1416026"/>
                  </a:cubicBezTo>
                  <a:cubicBezTo>
                    <a:pt x="877888" y="1416026"/>
                    <a:pt x="877888" y="1416118"/>
                    <a:pt x="877888" y="1416210"/>
                  </a:cubicBezTo>
                  <a:cubicBezTo>
                    <a:pt x="877888" y="1416210"/>
                    <a:pt x="877888" y="1416210"/>
                    <a:pt x="877888" y="1416210"/>
                  </a:cubicBezTo>
                  <a:lnTo>
                    <a:pt x="883527" y="1481657"/>
                  </a:lnTo>
                  <a:cubicBezTo>
                    <a:pt x="883527" y="1482581"/>
                    <a:pt x="884266" y="1483228"/>
                    <a:pt x="885191" y="1483321"/>
                  </a:cubicBezTo>
                  <a:lnTo>
                    <a:pt x="912183" y="1485077"/>
                  </a:lnTo>
                  <a:lnTo>
                    <a:pt x="880846" y="1488312"/>
                  </a:lnTo>
                  <a:lnTo>
                    <a:pt x="873358" y="1422866"/>
                  </a:lnTo>
                  <a:close/>
                  <a:moveTo>
                    <a:pt x="885838" y="1479993"/>
                  </a:moveTo>
                  <a:lnTo>
                    <a:pt x="880476" y="1418059"/>
                  </a:lnTo>
                  <a:lnTo>
                    <a:pt x="931780" y="1417320"/>
                  </a:lnTo>
                  <a:lnTo>
                    <a:pt x="939082" y="1482396"/>
                  </a:lnTo>
                  <a:lnTo>
                    <a:pt x="932611" y="1483043"/>
                  </a:lnTo>
                  <a:lnTo>
                    <a:pt x="885838" y="1480085"/>
                  </a:lnTo>
                  <a:close/>
                  <a:moveTo>
                    <a:pt x="942595" y="1481934"/>
                  </a:moveTo>
                  <a:lnTo>
                    <a:pt x="935292" y="1417135"/>
                  </a:lnTo>
                  <a:lnTo>
                    <a:pt x="985301" y="1416395"/>
                  </a:lnTo>
                  <a:lnTo>
                    <a:pt x="993344" y="1475648"/>
                  </a:lnTo>
                  <a:lnTo>
                    <a:pt x="971528" y="1478884"/>
                  </a:lnTo>
                  <a:lnTo>
                    <a:pt x="942595" y="1481842"/>
                  </a:lnTo>
                  <a:close/>
                  <a:moveTo>
                    <a:pt x="997041" y="1476295"/>
                  </a:moveTo>
                  <a:lnTo>
                    <a:pt x="988629" y="1414362"/>
                  </a:lnTo>
                  <a:cubicBezTo>
                    <a:pt x="988629" y="1414362"/>
                    <a:pt x="988629" y="1414362"/>
                    <a:pt x="988629" y="1414269"/>
                  </a:cubicBezTo>
                  <a:cubicBezTo>
                    <a:pt x="988629" y="1414269"/>
                    <a:pt x="988629" y="1414269"/>
                    <a:pt x="988629" y="1414269"/>
                  </a:cubicBezTo>
                  <a:lnTo>
                    <a:pt x="969679" y="1337453"/>
                  </a:lnTo>
                  <a:lnTo>
                    <a:pt x="1001201" y="1334218"/>
                  </a:lnTo>
                  <a:lnTo>
                    <a:pt x="1024403" y="1473707"/>
                  </a:lnTo>
                  <a:lnTo>
                    <a:pt x="1024033" y="1473707"/>
                  </a:lnTo>
                  <a:cubicBezTo>
                    <a:pt x="1024033" y="1473707"/>
                    <a:pt x="1023848" y="1473707"/>
                    <a:pt x="1023756" y="1473707"/>
                  </a:cubicBezTo>
                  <a:lnTo>
                    <a:pt x="997134" y="1476480"/>
                  </a:lnTo>
                  <a:close/>
                  <a:moveTo>
                    <a:pt x="1028008" y="1473707"/>
                  </a:moveTo>
                  <a:lnTo>
                    <a:pt x="1018487" y="1407521"/>
                  </a:lnTo>
                  <a:lnTo>
                    <a:pt x="1221112" y="1407152"/>
                  </a:lnTo>
                  <a:lnTo>
                    <a:pt x="1236272" y="1461043"/>
                  </a:lnTo>
                  <a:cubicBezTo>
                    <a:pt x="1235625" y="1461228"/>
                    <a:pt x="1235070" y="1461875"/>
                    <a:pt x="1234978" y="1462615"/>
                  </a:cubicBezTo>
                  <a:cubicBezTo>
                    <a:pt x="1234978" y="1463631"/>
                    <a:pt x="1235625" y="1464463"/>
                    <a:pt x="1236642" y="1464556"/>
                  </a:cubicBezTo>
                  <a:lnTo>
                    <a:pt x="1238490" y="1464741"/>
                  </a:lnTo>
                  <a:lnTo>
                    <a:pt x="1289886" y="1468993"/>
                  </a:lnTo>
                  <a:lnTo>
                    <a:pt x="1232204" y="1466220"/>
                  </a:lnTo>
                  <a:cubicBezTo>
                    <a:pt x="1232204" y="1466220"/>
                    <a:pt x="1231927" y="1466220"/>
                    <a:pt x="1231835" y="1466220"/>
                  </a:cubicBezTo>
                  <a:lnTo>
                    <a:pt x="1161766" y="1478144"/>
                  </a:lnTo>
                  <a:cubicBezTo>
                    <a:pt x="1160842" y="1478329"/>
                    <a:pt x="1160195" y="1479069"/>
                    <a:pt x="1160287" y="1479993"/>
                  </a:cubicBezTo>
                  <a:cubicBezTo>
                    <a:pt x="1160287" y="1480085"/>
                    <a:pt x="1160287" y="1480178"/>
                    <a:pt x="1160287" y="1480363"/>
                  </a:cubicBezTo>
                  <a:lnTo>
                    <a:pt x="1028008" y="1473800"/>
                  </a:lnTo>
                  <a:close/>
                  <a:moveTo>
                    <a:pt x="1378627" y="1476758"/>
                  </a:moveTo>
                  <a:cubicBezTo>
                    <a:pt x="1379366" y="1476573"/>
                    <a:pt x="1379921" y="1476018"/>
                    <a:pt x="1380014" y="1475279"/>
                  </a:cubicBezTo>
                  <a:lnTo>
                    <a:pt x="1404602" y="1477127"/>
                  </a:lnTo>
                  <a:lnTo>
                    <a:pt x="1425216" y="1483598"/>
                  </a:lnTo>
                  <a:lnTo>
                    <a:pt x="1355795" y="1500422"/>
                  </a:lnTo>
                  <a:lnTo>
                    <a:pt x="1331483" y="1488867"/>
                  </a:lnTo>
                  <a:cubicBezTo>
                    <a:pt x="1331483" y="1488867"/>
                    <a:pt x="1331021" y="1488682"/>
                    <a:pt x="1330836" y="1488682"/>
                  </a:cubicBezTo>
                  <a:lnTo>
                    <a:pt x="1322240" y="1488220"/>
                  </a:lnTo>
                  <a:lnTo>
                    <a:pt x="1378627" y="1476665"/>
                  </a:lnTo>
                  <a:close/>
                  <a:moveTo>
                    <a:pt x="1405527" y="1473615"/>
                  </a:moveTo>
                  <a:cubicBezTo>
                    <a:pt x="1405527" y="1473615"/>
                    <a:pt x="1405249" y="1473615"/>
                    <a:pt x="1405157" y="1473615"/>
                  </a:cubicBezTo>
                  <a:lnTo>
                    <a:pt x="1400073" y="1473245"/>
                  </a:lnTo>
                  <a:lnTo>
                    <a:pt x="1403031" y="1473245"/>
                  </a:lnTo>
                  <a:cubicBezTo>
                    <a:pt x="1403031" y="1473245"/>
                    <a:pt x="1411720" y="1473337"/>
                    <a:pt x="1411720" y="1473337"/>
                  </a:cubicBezTo>
                  <a:lnTo>
                    <a:pt x="1423552" y="1479346"/>
                  </a:lnTo>
                  <a:lnTo>
                    <a:pt x="1405619" y="1473707"/>
                  </a:lnTo>
                  <a:close/>
                  <a:moveTo>
                    <a:pt x="1402938" y="1409647"/>
                  </a:moveTo>
                  <a:lnTo>
                    <a:pt x="1402291" y="1407891"/>
                  </a:lnTo>
                  <a:cubicBezTo>
                    <a:pt x="1403401" y="1408631"/>
                    <a:pt x="1405157" y="1410017"/>
                    <a:pt x="1407560" y="1412883"/>
                  </a:cubicBezTo>
                  <a:cubicBezTo>
                    <a:pt x="1408854" y="1414269"/>
                    <a:pt x="1409964" y="1415748"/>
                    <a:pt x="1410980" y="1417042"/>
                  </a:cubicBezTo>
                  <a:cubicBezTo>
                    <a:pt x="1408947" y="1415841"/>
                    <a:pt x="1405711" y="1412883"/>
                    <a:pt x="1402938" y="1409647"/>
                  </a:cubicBezTo>
                  <a:moveTo>
                    <a:pt x="1421796" y="1432202"/>
                  </a:moveTo>
                  <a:lnTo>
                    <a:pt x="1416804" y="1418984"/>
                  </a:lnTo>
                  <a:cubicBezTo>
                    <a:pt x="1416804" y="1418984"/>
                    <a:pt x="1416712" y="1418706"/>
                    <a:pt x="1416619" y="1418614"/>
                  </a:cubicBezTo>
                  <a:cubicBezTo>
                    <a:pt x="1414123" y="1414916"/>
                    <a:pt x="1409132" y="1408076"/>
                    <a:pt x="1404510" y="1405118"/>
                  </a:cubicBezTo>
                  <a:cubicBezTo>
                    <a:pt x="1409964" y="1404563"/>
                    <a:pt x="1416712" y="1403916"/>
                    <a:pt x="1423552" y="1403269"/>
                  </a:cubicBezTo>
                  <a:lnTo>
                    <a:pt x="1433166" y="1429429"/>
                  </a:lnTo>
                  <a:lnTo>
                    <a:pt x="1421703" y="1432202"/>
                  </a:lnTo>
                  <a:close/>
                  <a:moveTo>
                    <a:pt x="1419577" y="1382840"/>
                  </a:moveTo>
                  <a:lnTo>
                    <a:pt x="1427804" y="1399294"/>
                  </a:lnTo>
                  <a:cubicBezTo>
                    <a:pt x="1426233" y="1398647"/>
                    <a:pt x="1424846" y="1398462"/>
                    <a:pt x="1423645" y="1399294"/>
                  </a:cubicBezTo>
                  <a:cubicBezTo>
                    <a:pt x="1423460" y="1399387"/>
                    <a:pt x="1423275" y="1399572"/>
                    <a:pt x="1423090" y="1399756"/>
                  </a:cubicBezTo>
                  <a:cubicBezTo>
                    <a:pt x="1419670" y="1400034"/>
                    <a:pt x="1415325" y="1400404"/>
                    <a:pt x="1411073" y="1400866"/>
                  </a:cubicBezTo>
                  <a:cubicBezTo>
                    <a:pt x="1399703" y="1401975"/>
                    <a:pt x="1394619" y="1402622"/>
                    <a:pt x="1392123" y="1403177"/>
                  </a:cubicBezTo>
                  <a:cubicBezTo>
                    <a:pt x="1391199" y="1400126"/>
                    <a:pt x="1389350" y="1391992"/>
                    <a:pt x="1387686" y="1383580"/>
                  </a:cubicBezTo>
                  <a:lnTo>
                    <a:pt x="1419577" y="1382840"/>
                  </a:lnTo>
                  <a:close/>
                  <a:moveTo>
                    <a:pt x="1411628" y="1261006"/>
                  </a:moveTo>
                  <a:lnTo>
                    <a:pt x="1365501" y="1267385"/>
                  </a:lnTo>
                  <a:cubicBezTo>
                    <a:pt x="1364946" y="1267385"/>
                    <a:pt x="1364484" y="1267754"/>
                    <a:pt x="1364207" y="1268217"/>
                  </a:cubicBezTo>
                  <a:cubicBezTo>
                    <a:pt x="1363929" y="1268679"/>
                    <a:pt x="1363837" y="1269233"/>
                    <a:pt x="1364022" y="1269696"/>
                  </a:cubicBezTo>
                  <a:lnTo>
                    <a:pt x="1370955" y="1289847"/>
                  </a:lnTo>
                  <a:cubicBezTo>
                    <a:pt x="1355517" y="1288645"/>
                    <a:pt x="1354870" y="1289847"/>
                    <a:pt x="1354408" y="1290772"/>
                  </a:cubicBezTo>
                  <a:cubicBezTo>
                    <a:pt x="1354038" y="1291419"/>
                    <a:pt x="1354131" y="1292250"/>
                    <a:pt x="1354593" y="1292805"/>
                  </a:cubicBezTo>
                  <a:cubicBezTo>
                    <a:pt x="1356164" y="1295948"/>
                    <a:pt x="1372526" y="1345772"/>
                    <a:pt x="1383156" y="1378680"/>
                  </a:cubicBezTo>
                  <a:cubicBezTo>
                    <a:pt x="1383341" y="1379605"/>
                    <a:pt x="1384636" y="1385891"/>
                    <a:pt x="1385930" y="1392084"/>
                  </a:cubicBezTo>
                  <a:cubicBezTo>
                    <a:pt x="1389165" y="1406782"/>
                    <a:pt x="1389535" y="1406874"/>
                    <a:pt x="1390921" y="1407059"/>
                  </a:cubicBezTo>
                  <a:cubicBezTo>
                    <a:pt x="1391014" y="1407059"/>
                    <a:pt x="1391106" y="1407059"/>
                    <a:pt x="1391199" y="1407059"/>
                  </a:cubicBezTo>
                  <a:cubicBezTo>
                    <a:pt x="1391568" y="1407059"/>
                    <a:pt x="1392031" y="1406874"/>
                    <a:pt x="1392308" y="1406689"/>
                  </a:cubicBezTo>
                  <a:cubicBezTo>
                    <a:pt x="1393047" y="1406412"/>
                    <a:pt x="1394989" y="1406135"/>
                    <a:pt x="1397762" y="1405765"/>
                  </a:cubicBezTo>
                  <a:cubicBezTo>
                    <a:pt x="1397762" y="1405857"/>
                    <a:pt x="1397762" y="1406042"/>
                    <a:pt x="1397762" y="1406135"/>
                  </a:cubicBezTo>
                  <a:lnTo>
                    <a:pt x="1408207" y="1434513"/>
                  </a:lnTo>
                  <a:lnTo>
                    <a:pt x="1383619" y="1439043"/>
                  </a:lnTo>
                  <a:lnTo>
                    <a:pt x="1379921" y="1426471"/>
                  </a:lnTo>
                  <a:cubicBezTo>
                    <a:pt x="1379921" y="1426471"/>
                    <a:pt x="1379921" y="1426471"/>
                    <a:pt x="1379921" y="1426471"/>
                  </a:cubicBezTo>
                  <a:cubicBezTo>
                    <a:pt x="1379921" y="1426286"/>
                    <a:pt x="1379829" y="1426194"/>
                    <a:pt x="1379736" y="1426101"/>
                  </a:cubicBezTo>
                  <a:cubicBezTo>
                    <a:pt x="1379736" y="1426101"/>
                    <a:pt x="1379736" y="1426101"/>
                    <a:pt x="1379736" y="1426101"/>
                  </a:cubicBezTo>
                  <a:cubicBezTo>
                    <a:pt x="1379736" y="1426009"/>
                    <a:pt x="1379551" y="1425824"/>
                    <a:pt x="1379459" y="1425732"/>
                  </a:cubicBezTo>
                  <a:cubicBezTo>
                    <a:pt x="1379459" y="1425732"/>
                    <a:pt x="1379459" y="1425732"/>
                    <a:pt x="1379459" y="1425732"/>
                  </a:cubicBezTo>
                  <a:cubicBezTo>
                    <a:pt x="1379366" y="1425732"/>
                    <a:pt x="1379182" y="1425547"/>
                    <a:pt x="1379089" y="1425454"/>
                  </a:cubicBezTo>
                  <a:cubicBezTo>
                    <a:pt x="1379089" y="1425454"/>
                    <a:pt x="1379089" y="1425454"/>
                    <a:pt x="1379089" y="1425454"/>
                  </a:cubicBezTo>
                  <a:cubicBezTo>
                    <a:pt x="1378904" y="1425454"/>
                    <a:pt x="1378812" y="1425362"/>
                    <a:pt x="1378627" y="1425362"/>
                  </a:cubicBezTo>
                  <a:cubicBezTo>
                    <a:pt x="1378627" y="1425362"/>
                    <a:pt x="1378627" y="1425362"/>
                    <a:pt x="1378627" y="1425362"/>
                  </a:cubicBezTo>
                  <a:lnTo>
                    <a:pt x="1334441" y="1419538"/>
                  </a:lnTo>
                  <a:lnTo>
                    <a:pt x="1332223" y="1412883"/>
                  </a:lnTo>
                  <a:lnTo>
                    <a:pt x="1378627" y="1408168"/>
                  </a:lnTo>
                  <a:cubicBezTo>
                    <a:pt x="1379182" y="1408168"/>
                    <a:pt x="1379644" y="1407799"/>
                    <a:pt x="1379921" y="1407336"/>
                  </a:cubicBezTo>
                  <a:cubicBezTo>
                    <a:pt x="1380198" y="1406874"/>
                    <a:pt x="1380291" y="1406320"/>
                    <a:pt x="1380106" y="1405765"/>
                  </a:cubicBezTo>
                  <a:lnTo>
                    <a:pt x="1377148" y="1397723"/>
                  </a:lnTo>
                  <a:lnTo>
                    <a:pt x="1377148" y="1397723"/>
                  </a:lnTo>
                  <a:cubicBezTo>
                    <a:pt x="1377148" y="1397723"/>
                    <a:pt x="1368921" y="1375260"/>
                    <a:pt x="1368921" y="1375260"/>
                  </a:cubicBezTo>
                  <a:lnTo>
                    <a:pt x="1360694" y="1352798"/>
                  </a:lnTo>
                  <a:lnTo>
                    <a:pt x="1352652" y="1330890"/>
                  </a:lnTo>
                  <a:lnTo>
                    <a:pt x="1344887" y="1309629"/>
                  </a:lnTo>
                  <a:cubicBezTo>
                    <a:pt x="1344887" y="1309629"/>
                    <a:pt x="1344887" y="1309629"/>
                    <a:pt x="1344887" y="1309629"/>
                  </a:cubicBezTo>
                  <a:lnTo>
                    <a:pt x="1341467" y="1300385"/>
                  </a:lnTo>
                  <a:lnTo>
                    <a:pt x="1323349" y="1251115"/>
                  </a:lnTo>
                  <a:lnTo>
                    <a:pt x="1319744" y="1241225"/>
                  </a:lnTo>
                  <a:cubicBezTo>
                    <a:pt x="1333794" y="1243443"/>
                    <a:pt x="1388148" y="1251023"/>
                    <a:pt x="1407560" y="1253704"/>
                  </a:cubicBezTo>
                  <a:lnTo>
                    <a:pt x="1411720" y="1260914"/>
                  </a:lnTo>
                  <a:close/>
                  <a:moveTo>
                    <a:pt x="1357644" y="1291326"/>
                  </a:moveTo>
                  <a:cubicBezTo>
                    <a:pt x="1357644" y="1291326"/>
                    <a:pt x="1357459" y="1290864"/>
                    <a:pt x="1357366" y="1290772"/>
                  </a:cubicBezTo>
                  <a:cubicBezTo>
                    <a:pt x="1357459" y="1290956"/>
                    <a:pt x="1357551" y="1291141"/>
                    <a:pt x="1357644" y="1291326"/>
                  </a:cubicBezTo>
                  <a:moveTo>
                    <a:pt x="1379459" y="1246216"/>
                  </a:moveTo>
                  <a:cubicBezTo>
                    <a:pt x="1351635" y="1242334"/>
                    <a:pt x="1323626" y="1238359"/>
                    <a:pt x="1318265" y="1237435"/>
                  </a:cubicBezTo>
                  <a:lnTo>
                    <a:pt x="1317433" y="1235216"/>
                  </a:lnTo>
                  <a:lnTo>
                    <a:pt x="1315122" y="1222275"/>
                  </a:lnTo>
                  <a:cubicBezTo>
                    <a:pt x="1320298" y="1223199"/>
                    <a:pt x="1331668" y="1224955"/>
                    <a:pt x="1343408" y="1226804"/>
                  </a:cubicBezTo>
                  <a:lnTo>
                    <a:pt x="1343593" y="1227359"/>
                  </a:lnTo>
                  <a:cubicBezTo>
                    <a:pt x="1343870" y="1228098"/>
                    <a:pt x="1344517" y="1228560"/>
                    <a:pt x="1345257" y="1228560"/>
                  </a:cubicBezTo>
                  <a:cubicBezTo>
                    <a:pt x="1345442" y="1228560"/>
                    <a:pt x="1345627" y="1228560"/>
                    <a:pt x="1345904" y="1228468"/>
                  </a:cubicBezTo>
                  <a:cubicBezTo>
                    <a:pt x="1346458" y="1228283"/>
                    <a:pt x="1346828" y="1227821"/>
                    <a:pt x="1347013" y="1227359"/>
                  </a:cubicBezTo>
                  <a:cubicBezTo>
                    <a:pt x="1357828" y="1229023"/>
                    <a:pt x="1368459" y="1230594"/>
                    <a:pt x="1374560" y="1231426"/>
                  </a:cubicBezTo>
                  <a:lnTo>
                    <a:pt x="1379551" y="1246309"/>
                  </a:lnTo>
                  <a:close/>
                  <a:moveTo>
                    <a:pt x="1325567" y="1157198"/>
                  </a:moveTo>
                  <a:lnTo>
                    <a:pt x="1325198" y="1155996"/>
                  </a:lnTo>
                  <a:cubicBezTo>
                    <a:pt x="1324920" y="1155072"/>
                    <a:pt x="1323903" y="1154610"/>
                    <a:pt x="1322887" y="1154887"/>
                  </a:cubicBezTo>
                  <a:cubicBezTo>
                    <a:pt x="1321962" y="1155257"/>
                    <a:pt x="1321500" y="1156274"/>
                    <a:pt x="1321777" y="1157198"/>
                  </a:cubicBezTo>
                  <a:lnTo>
                    <a:pt x="1329542" y="1179753"/>
                  </a:lnTo>
                  <a:cubicBezTo>
                    <a:pt x="1329727" y="1180307"/>
                    <a:pt x="1330189" y="1180770"/>
                    <a:pt x="1330836" y="1180862"/>
                  </a:cubicBezTo>
                  <a:lnTo>
                    <a:pt x="1331853" y="1181140"/>
                  </a:lnTo>
                  <a:lnTo>
                    <a:pt x="1327971" y="1182341"/>
                  </a:lnTo>
                  <a:cubicBezTo>
                    <a:pt x="1327509" y="1182526"/>
                    <a:pt x="1327046" y="1182803"/>
                    <a:pt x="1326862" y="1183266"/>
                  </a:cubicBezTo>
                  <a:cubicBezTo>
                    <a:pt x="1326677" y="1183728"/>
                    <a:pt x="1326677" y="1184282"/>
                    <a:pt x="1326862" y="1184745"/>
                  </a:cubicBezTo>
                  <a:lnTo>
                    <a:pt x="1336937" y="1207300"/>
                  </a:lnTo>
                  <a:cubicBezTo>
                    <a:pt x="1337122" y="1207762"/>
                    <a:pt x="1337584" y="1208224"/>
                    <a:pt x="1338139" y="1208316"/>
                  </a:cubicBezTo>
                  <a:lnTo>
                    <a:pt x="1342021" y="1209241"/>
                  </a:lnTo>
                  <a:lnTo>
                    <a:pt x="1339433" y="1209888"/>
                  </a:lnTo>
                  <a:cubicBezTo>
                    <a:pt x="1338971" y="1209980"/>
                    <a:pt x="1338509" y="1210350"/>
                    <a:pt x="1338324" y="1210812"/>
                  </a:cubicBezTo>
                  <a:cubicBezTo>
                    <a:pt x="1338046" y="1211274"/>
                    <a:pt x="1338046" y="1211829"/>
                    <a:pt x="1338231" y="1212291"/>
                  </a:cubicBezTo>
                  <a:lnTo>
                    <a:pt x="1342021" y="1222922"/>
                  </a:lnTo>
                  <a:cubicBezTo>
                    <a:pt x="1328988" y="1220980"/>
                    <a:pt x="1317802" y="1219224"/>
                    <a:pt x="1314475" y="1218485"/>
                  </a:cubicBezTo>
                  <a:lnTo>
                    <a:pt x="1298760" y="1131223"/>
                  </a:lnTo>
                  <a:lnTo>
                    <a:pt x="1358291" y="1146198"/>
                  </a:lnTo>
                  <a:cubicBezTo>
                    <a:pt x="1335643" y="1153685"/>
                    <a:pt x="1328156" y="1156181"/>
                    <a:pt x="1325660" y="1157105"/>
                  </a:cubicBezTo>
                  <a:moveTo>
                    <a:pt x="1317433" y="1132147"/>
                  </a:moveTo>
                  <a:lnTo>
                    <a:pt x="1333240" y="1128634"/>
                  </a:lnTo>
                  <a:cubicBezTo>
                    <a:pt x="1333979" y="1130298"/>
                    <a:pt x="1335458" y="1133626"/>
                    <a:pt x="1336937" y="1137139"/>
                  </a:cubicBezTo>
                  <a:lnTo>
                    <a:pt x="1317433" y="1132240"/>
                  </a:lnTo>
                  <a:close/>
                  <a:moveTo>
                    <a:pt x="1327878" y="1126139"/>
                  </a:moveTo>
                  <a:lnTo>
                    <a:pt x="1312626" y="1129559"/>
                  </a:lnTo>
                  <a:cubicBezTo>
                    <a:pt x="1312071" y="1129651"/>
                    <a:pt x="1311609" y="1130113"/>
                    <a:pt x="1311332" y="1130576"/>
                  </a:cubicBezTo>
                  <a:lnTo>
                    <a:pt x="1309113" y="1130021"/>
                  </a:lnTo>
                  <a:cubicBezTo>
                    <a:pt x="1309483" y="1129559"/>
                    <a:pt x="1309668" y="1128912"/>
                    <a:pt x="1309391" y="1128265"/>
                  </a:cubicBezTo>
                  <a:lnTo>
                    <a:pt x="1306248" y="1119760"/>
                  </a:lnTo>
                  <a:cubicBezTo>
                    <a:pt x="1312811" y="1121609"/>
                    <a:pt x="1322055" y="1124290"/>
                    <a:pt x="1327878" y="1126139"/>
                  </a:cubicBezTo>
                  <a:moveTo>
                    <a:pt x="1303105" y="1107651"/>
                  </a:moveTo>
                  <a:lnTo>
                    <a:pt x="1300239" y="1108206"/>
                  </a:lnTo>
                  <a:cubicBezTo>
                    <a:pt x="1299685" y="1108298"/>
                    <a:pt x="1299315" y="1108668"/>
                    <a:pt x="1299037" y="1109130"/>
                  </a:cubicBezTo>
                  <a:cubicBezTo>
                    <a:pt x="1298760" y="1109592"/>
                    <a:pt x="1298760" y="1110147"/>
                    <a:pt x="1298945" y="1110609"/>
                  </a:cubicBezTo>
                  <a:lnTo>
                    <a:pt x="1300424" y="1114584"/>
                  </a:lnTo>
                  <a:cubicBezTo>
                    <a:pt x="1299685" y="1114399"/>
                    <a:pt x="1299222" y="1114306"/>
                    <a:pt x="1299037" y="1114306"/>
                  </a:cubicBezTo>
                  <a:cubicBezTo>
                    <a:pt x="1298760" y="1114306"/>
                    <a:pt x="1298575" y="1114306"/>
                    <a:pt x="1298298" y="1114491"/>
                  </a:cubicBezTo>
                  <a:lnTo>
                    <a:pt x="1298298" y="1106264"/>
                  </a:lnTo>
                  <a:lnTo>
                    <a:pt x="1303105" y="1107651"/>
                  </a:lnTo>
                  <a:close/>
                  <a:moveTo>
                    <a:pt x="1298298" y="1067070"/>
                  </a:moveTo>
                  <a:lnTo>
                    <a:pt x="1298298" y="1035364"/>
                  </a:lnTo>
                  <a:lnTo>
                    <a:pt x="1340357" y="1052280"/>
                  </a:lnTo>
                  <a:cubicBezTo>
                    <a:pt x="1327601" y="1056995"/>
                    <a:pt x="1304676" y="1065407"/>
                    <a:pt x="1298298" y="1067163"/>
                  </a:cubicBezTo>
                  <a:moveTo>
                    <a:pt x="1297004" y="976758"/>
                  </a:moveTo>
                  <a:lnTo>
                    <a:pt x="1296449" y="953464"/>
                  </a:lnTo>
                  <a:lnTo>
                    <a:pt x="1324088" y="967329"/>
                  </a:lnTo>
                  <a:cubicBezTo>
                    <a:pt x="1314382" y="970750"/>
                    <a:pt x="1302643" y="974817"/>
                    <a:pt x="1297004" y="976758"/>
                  </a:cubicBezTo>
                  <a:moveTo>
                    <a:pt x="1249675" y="921850"/>
                  </a:moveTo>
                  <a:lnTo>
                    <a:pt x="1213347" y="835327"/>
                  </a:lnTo>
                  <a:lnTo>
                    <a:pt x="1251062" y="857143"/>
                  </a:lnTo>
                  <a:lnTo>
                    <a:pt x="1249675" y="921942"/>
                  </a:lnTo>
                  <a:close/>
                  <a:moveTo>
                    <a:pt x="1211498" y="830151"/>
                  </a:moveTo>
                  <a:lnTo>
                    <a:pt x="1216397" y="769141"/>
                  </a:lnTo>
                  <a:lnTo>
                    <a:pt x="1252356" y="794100"/>
                  </a:lnTo>
                  <a:lnTo>
                    <a:pt x="1251154" y="853075"/>
                  </a:lnTo>
                  <a:lnTo>
                    <a:pt x="1211498" y="830151"/>
                  </a:lnTo>
                  <a:close/>
                  <a:moveTo>
                    <a:pt x="1293676" y="822756"/>
                  </a:moveTo>
                  <a:cubicBezTo>
                    <a:pt x="1282306" y="827840"/>
                    <a:pt x="1261138" y="837361"/>
                    <a:pt x="1254944" y="840134"/>
                  </a:cubicBezTo>
                  <a:lnTo>
                    <a:pt x="1255869" y="796503"/>
                  </a:lnTo>
                  <a:lnTo>
                    <a:pt x="1293676" y="822756"/>
                  </a:lnTo>
                  <a:close/>
                  <a:moveTo>
                    <a:pt x="1216675" y="764982"/>
                  </a:moveTo>
                  <a:lnTo>
                    <a:pt x="1220095" y="715342"/>
                  </a:lnTo>
                  <a:lnTo>
                    <a:pt x="1253465" y="740116"/>
                  </a:lnTo>
                  <a:lnTo>
                    <a:pt x="1252726" y="775335"/>
                  </a:lnTo>
                  <a:cubicBezTo>
                    <a:pt x="1252726" y="775335"/>
                    <a:pt x="1252079" y="776167"/>
                    <a:pt x="1252079" y="776721"/>
                  </a:cubicBezTo>
                  <a:cubicBezTo>
                    <a:pt x="1252079" y="777276"/>
                    <a:pt x="1252356" y="777738"/>
                    <a:pt x="1252726" y="778015"/>
                  </a:cubicBezTo>
                  <a:lnTo>
                    <a:pt x="1252449" y="789755"/>
                  </a:lnTo>
                  <a:lnTo>
                    <a:pt x="1216675" y="764982"/>
                  </a:lnTo>
                  <a:close/>
                  <a:moveTo>
                    <a:pt x="1256331" y="773671"/>
                  </a:moveTo>
                  <a:lnTo>
                    <a:pt x="1256978" y="742704"/>
                  </a:lnTo>
                  <a:lnTo>
                    <a:pt x="1281936" y="761284"/>
                  </a:lnTo>
                  <a:cubicBezTo>
                    <a:pt x="1273155" y="765629"/>
                    <a:pt x="1261692" y="771175"/>
                    <a:pt x="1256331" y="773763"/>
                  </a:cubicBezTo>
                  <a:moveTo>
                    <a:pt x="1235440" y="722275"/>
                  </a:moveTo>
                  <a:lnTo>
                    <a:pt x="1220372" y="711090"/>
                  </a:lnTo>
                  <a:lnTo>
                    <a:pt x="1221759" y="667274"/>
                  </a:lnTo>
                  <a:lnTo>
                    <a:pt x="1269180" y="705636"/>
                  </a:lnTo>
                  <a:lnTo>
                    <a:pt x="1235440" y="722183"/>
                  </a:lnTo>
                  <a:close/>
                  <a:moveTo>
                    <a:pt x="1232482" y="671341"/>
                  </a:moveTo>
                  <a:lnTo>
                    <a:pt x="1222129" y="662930"/>
                  </a:lnTo>
                  <a:lnTo>
                    <a:pt x="1228969" y="622996"/>
                  </a:lnTo>
                  <a:lnTo>
                    <a:pt x="1263818" y="653686"/>
                  </a:lnTo>
                  <a:lnTo>
                    <a:pt x="1232482" y="671249"/>
                  </a:lnTo>
                  <a:close/>
                  <a:moveTo>
                    <a:pt x="1230541" y="619668"/>
                  </a:moveTo>
                  <a:lnTo>
                    <a:pt x="1229616" y="618836"/>
                  </a:lnTo>
                  <a:lnTo>
                    <a:pt x="1235440" y="584542"/>
                  </a:lnTo>
                  <a:lnTo>
                    <a:pt x="1257348" y="604878"/>
                  </a:lnTo>
                  <a:lnTo>
                    <a:pt x="1230541" y="619668"/>
                  </a:lnTo>
                  <a:close/>
                  <a:moveTo>
                    <a:pt x="1231927" y="575668"/>
                  </a:moveTo>
                  <a:cubicBezTo>
                    <a:pt x="1231927" y="575668"/>
                    <a:pt x="1231650" y="575853"/>
                    <a:pt x="1231557" y="576037"/>
                  </a:cubicBezTo>
                  <a:lnTo>
                    <a:pt x="1198280" y="545163"/>
                  </a:lnTo>
                  <a:lnTo>
                    <a:pt x="1208355" y="516692"/>
                  </a:lnTo>
                  <a:lnTo>
                    <a:pt x="1254667" y="561802"/>
                  </a:lnTo>
                  <a:lnTo>
                    <a:pt x="1231927" y="575668"/>
                  </a:lnTo>
                  <a:close/>
                  <a:moveTo>
                    <a:pt x="1232020" y="532499"/>
                  </a:moveTo>
                  <a:cubicBezTo>
                    <a:pt x="1231465" y="532776"/>
                    <a:pt x="1231188" y="533331"/>
                    <a:pt x="1231095" y="533885"/>
                  </a:cubicBezTo>
                  <a:lnTo>
                    <a:pt x="1209834" y="513179"/>
                  </a:lnTo>
                  <a:lnTo>
                    <a:pt x="1220927" y="494044"/>
                  </a:lnTo>
                  <a:cubicBezTo>
                    <a:pt x="1220927" y="494044"/>
                    <a:pt x="1220927" y="494044"/>
                    <a:pt x="1220927" y="493952"/>
                  </a:cubicBezTo>
                  <a:cubicBezTo>
                    <a:pt x="1220927" y="493952"/>
                    <a:pt x="1220927" y="493952"/>
                    <a:pt x="1220927" y="493952"/>
                  </a:cubicBezTo>
                  <a:lnTo>
                    <a:pt x="1249675" y="523625"/>
                  </a:lnTo>
                  <a:lnTo>
                    <a:pt x="1232020" y="532684"/>
                  </a:lnTo>
                  <a:close/>
                  <a:moveTo>
                    <a:pt x="1230263" y="487759"/>
                  </a:moveTo>
                  <a:lnTo>
                    <a:pt x="1226196" y="491826"/>
                  </a:lnTo>
                  <a:cubicBezTo>
                    <a:pt x="1225734" y="492288"/>
                    <a:pt x="1225549" y="493028"/>
                    <a:pt x="1225734" y="493582"/>
                  </a:cubicBezTo>
                  <a:lnTo>
                    <a:pt x="1219356" y="487019"/>
                  </a:lnTo>
                  <a:lnTo>
                    <a:pt x="1214826" y="471952"/>
                  </a:lnTo>
                  <a:lnTo>
                    <a:pt x="1230356" y="487759"/>
                  </a:lnTo>
                  <a:close/>
                  <a:moveTo>
                    <a:pt x="1210297" y="455035"/>
                  </a:moveTo>
                  <a:lnTo>
                    <a:pt x="1209742" y="455498"/>
                  </a:lnTo>
                  <a:lnTo>
                    <a:pt x="1209280" y="454019"/>
                  </a:lnTo>
                  <a:lnTo>
                    <a:pt x="1210297" y="455035"/>
                  </a:lnTo>
                  <a:close/>
                  <a:moveTo>
                    <a:pt x="1079866" y="255183"/>
                  </a:moveTo>
                  <a:cubicBezTo>
                    <a:pt x="1079866" y="255183"/>
                    <a:pt x="1079866" y="254999"/>
                    <a:pt x="1079773" y="254999"/>
                  </a:cubicBezTo>
                  <a:cubicBezTo>
                    <a:pt x="1079773" y="255091"/>
                    <a:pt x="1079866" y="255183"/>
                    <a:pt x="1079866" y="255183"/>
                  </a:cubicBezTo>
                  <a:moveTo>
                    <a:pt x="1078017" y="258419"/>
                  </a:moveTo>
                  <a:cubicBezTo>
                    <a:pt x="1086614" y="268402"/>
                    <a:pt x="1135976" y="324235"/>
                    <a:pt x="1225087" y="424716"/>
                  </a:cubicBezTo>
                  <a:lnTo>
                    <a:pt x="1224070" y="426380"/>
                  </a:lnTo>
                  <a:lnTo>
                    <a:pt x="1204103" y="440060"/>
                  </a:lnTo>
                  <a:lnTo>
                    <a:pt x="1091606" y="317302"/>
                  </a:lnTo>
                  <a:cubicBezTo>
                    <a:pt x="1091606" y="317302"/>
                    <a:pt x="1090774" y="316747"/>
                    <a:pt x="1090311" y="316747"/>
                  </a:cubicBezTo>
                  <a:cubicBezTo>
                    <a:pt x="1090219" y="316747"/>
                    <a:pt x="1090127" y="316747"/>
                    <a:pt x="1090034" y="316747"/>
                  </a:cubicBezTo>
                  <a:cubicBezTo>
                    <a:pt x="1089480" y="316840"/>
                    <a:pt x="1088925" y="317210"/>
                    <a:pt x="1088740" y="317764"/>
                  </a:cubicBezTo>
                  <a:lnTo>
                    <a:pt x="1087816" y="319983"/>
                  </a:lnTo>
                  <a:lnTo>
                    <a:pt x="1078572" y="310184"/>
                  </a:lnTo>
                  <a:cubicBezTo>
                    <a:pt x="1078572" y="310184"/>
                    <a:pt x="1077555" y="309537"/>
                    <a:pt x="1077000" y="309630"/>
                  </a:cubicBezTo>
                  <a:cubicBezTo>
                    <a:pt x="1076446" y="309630"/>
                    <a:pt x="1075891" y="310092"/>
                    <a:pt x="1075706" y="310647"/>
                  </a:cubicBezTo>
                  <a:lnTo>
                    <a:pt x="1072656" y="316747"/>
                  </a:lnTo>
                  <a:cubicBezTo>
                    <a:pt x="1072378" y="317302"/>
                    <a:pt x="1072378" y="317949"/>
                    <a:pt x="1072656" y="318504"/>
                  </a:cubicBezTo>
                  <a:lnTo>
                    <a:pt x="1081345" y="333202"/>
                  </a:lnTo>
                  <a:lnTo>
                    <a:pt x="1076261" y="337269"/>
                  </a:lnTo>
                  <a:lnTo>
                    <a:pt x="1074227" y="332832"/>
                  </a:lnTo>
                  <a:cubicBezTo>
                    <a:pt x="1073950" y="332277"/>
                    <a:pt x="1073488" y="331907"/>
                    <a:pt x="1072933" y="331815"/>
                  </a:cubicBezTo>
                  <a:cubicBezTo>
                    <a:pt x="1072378" y="331723"/>
                    <a:pt x="1071824" y="331815"/>
                    <a:pt x="1071362" y="332277"/>
                  </a:cubicBezTo>
                  <a:lnTo>
                    <a:pt x="1007579" y="391623"/>
                  </a:lnTo>
                  <a:lnTo>
                    <a:pt x="1001016" y="374984"/>
                  </a:lnTo>
                  <a:cubicBezTo>
                    <a:pt x="1001016" y="374984"/>
                    <a:pt x="1000924" y="374706"/>
                    <a:pt x="1000831" y="374614"/>
                  </a:cubicBezTo>
                  <a:cubicBezTo>
                    <a:pt x="1000831" y="374614"/>
                    <a:pt x="1000831" y="374614"/>
                    <a:pt x="1000739" y="374522"/>
                  </a:cubicBezTo>
                  <a:cubicBezTo>
                    <a:pt x="1000739" y="374522"/>
                    <a:pt x="1000646" y="374429"/>
                    <a:pt x="1000554" y="374337"/>
                  </a:cubicBezTo>
                  <a:lnTo>
                    <a:pt x="979016" y="355109"/>
                  </a:lnTo>
                  <a:cubicBezTo>
                    <a:pt x="1016268" y="318319"/>
                    <a:pt x="1069420" y="266091"/>
                    <a:pt x="1078017" y="258511"/>
                  </a:cubicBezTo>
                  <a:moveTo>
                    <a:pt x="971343" y="352891"/>
                  </a:moveTo>
                  <a:cubicBezTo>
                    <a:pt x="971343" y="352891"/>
                    <a:pt x="971343" y="352891"/>
                    <a:pt x="971343" y="352891"/>
                  </a:cubicBezTo>
                  <a:lnTo>
                    <a:pt x="975780" y="361950"/>
                  </a:lnTo>
                  <a:lnTo>
                    <a:pt x="978738" y="370732"/>
                  </a:lnTo>
                  <a:lnTo>
                    <a:pt x="981142" y="377757"/>
                  </a:lnTo>
                  <a:lnTo>
                    <a:pt x="1008873" y="460304"/>
                  </a:lnTo>
                  <a:lnTo>
                    <a:pt x="971158" y="433959"/>
                  </a:lnTo>
                  <a:lnTo>
                    <a:pt x="967923" y="345773"/>
                  </a:lnTo>
                  <a:lnTo>
                    <a:pt x="971436" y="352891"/>
                  </a:lnTo>
                  <a:close/>
                  <a:moveTo>
                    <a:pt x="962099" y="323403"/>
                  </a:moveTo>
                  <a:cubicBezTo>
                    <a:pt x="962099" y="323403"/>
                    <a:pt x="961914" y="323218"/>
                    <a:pt x="961914" y="323218"/>
                  </a:cubicBezTo>
                  <a:lnTo>
                    <a:pt x="938343" y="252595"/>
                  </a:lnTo>
                  <a:lnTo>
                    <a:pt x="960343" y="269974"/>
                  </a:lnTo>
                  <a:lnTo>
                    <a:pt x="962192" y="323403"/>
                  </a:lnTo>
                  <a:close/>
                  <a:moveTo>
                    <a:pt x="936217" y="246402"/>
                  </a:moveTo>
                  <a:lnTo>
                    <a:pt x="935477" y="244368"/>
                  </a:lnTo>
                  <a:lnTo>
                    <a:pt x="957940" y="222183"/>
                  </a:lnTo>
                  <a:lnTo>
                    <a:pt x="958679" y="224309"/>
                  </a:lnTo>
                  <a:cubicBezTo>
                    <a:pt x="958679" y="224309"/>
                    <a:pt x="958679" y="224401"/>
                    <a:pt x="958679" y="224494"/>
                  </a:cubicBezTo>
                  <a:lnTo>
                    <a:pt x="960066" y="265352"/>
                  </a:lnTo>
                  <a:lnTo>
                    <a:pt x="936124" y="246402"/>
                  </a:lnTo>
                  <a:close/>
                  <a:moveTo>
                    <a:pt x="938620" y="155627"/>
                  </a:moveTo>
                  <a:lnTo>
                    <a:pt x="936864" y="150543"/>
                  </a:lnTo>
                  <a:lnTo>
                    <a:pt x="955814" y="138526"/>
                  </a:lnTo>
                  <a:lnTo>
                    <a:pt x="957015" y="173006"/>
                  </a:lnTo>
                  <a:lnTo>
                    <a:pt x="938620" y="155535"/>
                  </a:lnTo>
                  <a:close/>
                  <a:moveTo>
                    <a:pt x="500184" y="348361"/>
                  </a:moveTo>
                  <a:lnTo>
                    <a:pt x="658347" y="78996"/>
                  </a:lnTo>
                  <a:lnTo>
                    <a:pt x="696986" y="43869"/>
                  </a:lnTo>
                  <a:cubicBezTo>
                    <a:pt x="749676" y="-4014"/>
                    <a:pt x="827786" y="-10670"/>
                    <a:pt x="882787" y="28062"/>
                  </a:cubicBezTo>
                  <a:cubicBezTo>
                    <a:pt x="882787" y="28062"/>
                    <a:pt x="882787" y="28062"/>
                    <a:pt x="882880" y="28062"/>
                  </a:cubicBezTo>
                  <a:cubicBezTo>
                    <a:pt x="897577" y="36844"/>
                    <a:pt x="910796" y="47936"/>
                    <a:pt x="921981" y="60970"/>
                  </a:cubicBezTo>
                  <a:lnTo>
                    <a:pt x="961545" y="107005"/>
                  </a:lnTo>
                  <a:lnTo>
                    <a:pt x="948973" y="123366"/>
                  </a:lnTo>
                  <a:lnTo>
                    <a:pt x="910704" y="75298"/>
                  </a:lnTo>
                  <a:cubicBezTo>
                    <a:pt x="910704" y="75298"/>
                    <a:pt x="910704" y="75298"/>
                    <a:pt x="910704" y="75298"/>
                  </a:cubicBezTo>
                  <a:cubicBezTo>
                    <a:pt x="910704" y="75298"/>
                    <a:pt x="910704" y="75206"/>
                    <a:pt x="910519" y="75113"/>
                  </a:cubicBezTo>
                  <a:cubicBezTo>
                    <a:pt x="910519" y="75113"/>
                    <a:pt x="910519" y="75113"/>
                    <a:pt x="910426" y="75021"/>
                  </a:cubicBezTo>
                  <a:cubicBezTo>
                    <a:pt x="910426" y="75021"/>
                    <a:pt x="910334" y="75021"/>
                    <a:pt x="910241" y="74928"/>
                  </a:cubicBezTo>
                  <a:cubicBezTo>
                    <a:pt x="910241" y="74928"/>
                    <a:pt x="910241" y="74928"/>
                    <a:pt x="910149" y="74928"/>
                  </a:cubicBezTo>
                  <a:lnTo>
                    <a:pt x="841560" y="38323"/>
                  </a:lnTo>
                  <a:cubicBezTo>
                    <a:pt x="841560" y="38323"/>
                    <a:pt x="841005" y="38138"/>
                    <a:pt x="840728" y="38138"/>
                  </a:cubicBezTo>
                  <a:lnTo>
                    <a:pt x="757626" y="38138"/>
                  </a:lnTo>
                  <a:cubicBezTo>
                    <a:pt x="757626" y="38138"/>
                    <a:pt x="756978" y="38138"/>
                    <a:pt x="756701" y="38415"/>
                  </a:cubicBezTo>
                  <a:lnTo>
                    <a:pt x="682658" y="84727"/>
                  </a:lnTo>
                  <a:cubicBezTo>
                    <a:pt x="682658" y="84727"/>
                    <a:pt x="682658" y="84727"/>
                    <a:pt x="682658" y="84727"/>
                  </a:cubicBezTo>
                  <a:cubicBezTo>
                    <a:pt x="682658" y="84727"/>
                    <a:pt x="682473" y="84819"/>
                    <a:pt x="682381" y="84912"/>
                  </a:cubicBezTo>
                  <a:cubicBezTo>
                    <a:pt x="682381" y="84912"/>
                    <a:pt x="682381" y="84912"/>
                    <a:pt x="682381" y="84912"/>
                  </a:cubicBezTo>
                  <a:cubicBezTo>
                    <a:pt x="682381" y="84912"/>
                    <a:pt x="682196" y="85097"/>
                    <a:pt x="682103" y="85189"/>
                  </a:cubicBezTo>
                  <a:cubicBezTo>
                    <a:pt x="682103" y="85189"/>
                    <a:pt x="682103" y="85189"/>
                    <a:pt x="682103" y="85189"/>
                  </a:cubicBezTo>
                  <a:cubicBezTo>
                    <a:pt x="682103" y="85189"/>
                    <a:pt x="682103" y="85189"/>
                    <a:pt x="682103" y="85189"/>
                  </a:cubicBezTo>
                  <a:lnTo>
                    <a:pt x="511185" y="362135"/>
                  </a:lnTo>
                  <a:lnTo>
                    <a:pt x="500184" y="348084"/>
                  </a:lnTo>
                  <a:close/>
                  <a:moveTo>
                    <a:pt x="356535" y="647862"/>
                  </a:moveTo>
                  <a:lnTo>
                    <a:pt x="401368" y="567533"/>
                  </a:lnTo>
                  <a:cubicBezTo>
                    <a:pt x="401368" y="567533"/>
                    <a:pt x="401553" y="567071"/>
                    <a:pt x="401553" y="566794"/>
                  </a:cubicBezTo>
                  <a:lnTo>
                    <a:pt x="402754" y="546549"/>
                  </a:lnTo>
                  <a:lnTo>
                    <a:pt x="512941" y="366479"/>
                  </a:lnTo>
                  <a:lnTo>
                    <a:pt x="512941" y="366479"/>
                  </a:lnTo>
                  <a:lnTo>
                    <a:pt x="684229" y="88887"/>
                  </a:lnTo>
                  <a:lnTo>
                    <a:pt x="706692" y="103400"/>
                  </a:lnTo>
                  <a:lnTo>
                    <a:pt x="648456" y="161174"/>
                  </a:lnTo>
                  <a:cubicBezTo>
                    <a:pt x="648456" y="161174"/>
                    <a:pt x="648456" y="161174"/>
                    <a:pt x="648363" y="161266"/>
                  </a:cubicBezTo>
                  <a:cubicBezTo>
                    <a:pt x="648363" y="161266"/>
                    <a:pt x="648363" y="161358"/>
                    <a:pt x="648271" y="161451"/>
                  </a:cubicBezTo>
                  <a:cubicBezTo>
                    <a:pt x="648271" y="161451"/>
                    <a:pt x="648271" y="161451"/>
                    <a:pt x="648271" y="161451"/>
                  </a:cubicBezTo>
                  <a:lnTo>
                    <a:pt x="595489" y="240856"/>
                  </a:lnTo>
                  <a:cubicBezTo>
                    <a:pt x="595489" y="240856"/>
                    <a:pt x="595489" y="240856"/>
                    <a:pt x="595489" y="240856"/>
                  </a:cubicBezTo>
                  <a:cubicBezTo>
                    <a:pt x="595489" y="240856"/>
                    <a:pt x="595489" y="240948"/>
                    <a:pt x="595489" y="241040"/>
                  </a:cubicBezTo>
                  <a:cubicBezTo>
                    <a:pt x="595489" y="241040"/>
                    <a:pt x="595489" y="241133"/>
                    <a:pt x="595489" y="241225"/>
                  </a:cubicBezTo>
                  <a:cubicBezTo>
                    <a:pt x="595489" y="241225"/>
                    <a:pt x="595489" y="241225"/>
                    <a:pt x="595489" y="241225"/>
                  </a:cubicBezTo>
                  <a:lnTo>
                    <a:pt x="564522" y="349563"/>
                  </a:lnTo>
                  <a:lnTo>
                    <a:pt x="335367" y="714140"/>
                  </a:lnTo>
                  <a:lnTo>
                    <a:pt x="356905" y="647677"/>
                  </a:lnTo>
                  <a:close/>
                  <a:moveTo>
                    <a:pt x="182751" y="1239745"/>
                  </a:moveTo>
                  <a:lnTo>
                    <a:pt x="186356" y="1291141"/>
                  </a:lnTo>
                  <a:lnTo>
                    <a:pt x="164910" y="1300015"/>
                  </a:lnTo>
                  <a:lnTo>
                    <a:pt x="182751" y="1239745"/>
                  </a:lnTo>
                  <a:close/>
                  <a:moveTo>
                    <a:pt x="163616" y="1304360"/>
                  </a:moveTo>
                  <a:lnTo>
                    <a:pt x="186818" y="1295209"/>
                  </a:lnTo>
                  <a:lnTo>
                    <a:pt x="188482" y="1307133"/>
                  </a:lnTo>
                  <a:cubicBezTo>
                    <a:pt x="180070" y="1307595"/>
                    <a:pt x="173692" y="1307965"/>
                    <a:pt x="173322" y="1307965"/>
                  </a:cubicBezTo>
                  <a:cubicBezTo>
                    <a:pt x="172952" y="1307965"/>
                    <a:pt x="168238" y="1308520"/>
                    <a:pt x="162229" y="1309167"/>
                  </a:cubicBezTo>
                  <a:lnTo>
                    <a:pt x="163708" y="1304267"/>
                  </a:lnTo>
                  <a:close/>
                  <a:moveTo>
                    <a:pt x="138195" y="1315637"/>
                  </a:moveTo>
                  <a:cubicBezTo>
                    <a:pt x="143927" y="1314990"/>
                    <a:pt x="150952" y="1314158"/>
                    <a:pt x="157238" y="1313419"/>
                  </a:cubicBezTo>
                  <a:lnTo>
                    <a:pt x="156406" y="1316100"/>
                  </a:lnTo>
                  <a:cubicBezTo>
                    <a:pt x="155389" y="1316192"/>
                    <a:pt x="154557" y="1316285"/>
                    <a:pt x="154187" y="1316377"/>
                  </a:cubicBezTo>
                  <a:cubicBezTo>
                    <a:pt x="154187" y="1316377"/>
                    <a:pt x="154187" y="1316377"/>
                    <a:pt x="154187" y="1316377"/>
                  </a:cubicBezTo>
                  <a:cubicBezTo>
                    <a:pt x="142448" y="1318411"/>
                    <a:pt x="123128" y="1321738"/>
                    <a:pt x="121649" y="1321831"/>
                  </a:cubicBezTo>
                  <a:cubicBezTo>
                    <a:pt x="119985" y="1321831"/>
                    <a:pt x="101682" y="1323402"/>
                    <a:pt x="94472" y="1324049"/>
                  </a:cubicBezTo>
                  <a:lnTo>
                    <a:pt x="95674" y="1319890"/>
                  </a:lnTo>
                  <a:cubicBezTo>
                    <a:pt x="103531" y="1319427"/>
                    <a:pt x="136716" y="1315822"/>
                    <a:pt x="138288" y="1315637"/>
                  </a:cubicBezTo>
                  <a:moveTo>
                    <a:pt x="8597" y="1206375"/>
                  </a:moveTo>
                  <a:lnTo>
                    <a:pt x="14790" y="1211644"/>
                  </a:lnTo>
                  <a:cubicBezTo>
                    <a:pt x="14790" y="1211644"/>
                    <a:pt x="14975" y="1211737"/>
                    <a:pt x="15067" y="1211829"/>
                  </a:cubicBezTo>
                  <a:cubicBezTo>
                    <a:pt x="22370" y="1216081"/>
                    <a:pt x="86615" y="1241964"/>
                    <a:pt x="89296" y="1243073"/>
                  </a:cubicBezTo>
                  <a:cubicBezTo>
                    <a:pt x="89480" y="1243073"/>
                    <a:pt x="89665" y="1243166"/>
                    <a:pt x="89850" y="1243166"/>
                  </a:cubicBezTo>
                  <a:cubicBezTo>
                    <a:pt x="89850" y="1243166"/>
                    <a:pt x="98170" y="1243443"/>
                    <a:pt x="106489" y="1243628"/>
                  </a:cubicBezTo>
                  <a:cubicBezTo>
                    <a:pt x="122666" y="1243905"/>
                    <a:pt x="124607" y="1243443"/>
                    <a:pt x="125347" y="1242981"/>
                  </a:cubicBezTo>
                  <a:cubicBezTo>
                    <a:pt x="127473" y="1242426"/>
                    <a:pt x="142170" y="1242981"/>
                    <a:pt x="155297" y="1243720"/>
                  </a:cubicBezTo>
                  <a:cubicBezTo>
                    <a:pt x="155297" y="1243720"/>
                    <a:pt x="155297" y="1243720"/>
                    <a:pt x="155389" y="1243720"/>
                  </a:cubicBezTo>
                  <a:lnTo>
                    <a:pt x="161952" y="1243720"/>
                  </a:lnTo>
                  <a:lnTo>
                    <a:pt x="134128" y="1267015"/>
                  </a:lnTo>
                  <a:lnTo>
                    <a:pt x="46497" y="1267015"/>
                  </a:lnTo>
                  <a:cubicBezTo>
                    <a:pt x="35127" y="1262763"/>
                    <a:pt x="22925" y="1258048"/>
                    <a:pt x="15437" y="1254813"/>
                  </a:cubicBezTo>
                  <a:cubicBezTo>
                    <a:pt x="15437" y="1254813"/>
                    <a:pt x="15437" y="1254813"/>
                    <a:pt x="15345" y="1254813"/>
                  </a:cubicBezTo>
                  <a:cubicBezTo>
                    <a:pt x="12017" y="1253426"/>
                    <a:pt x="9614" y="1252225"/>
                    <a:pt x="8597" y="1251670"/>
                  </a:cubicBezTo>
                  <a:lnTo>
                    <a:pt x="8597" y="1206468"/>
                  </a:lnTo>
                  <a:close/>
                  <a:moveTo>
                    <a:pt x="25883" y="1262855"/>
                  </a:moveTo>
                  <a:cubicBezTo>
                    <a:pt x="35681" y="1266737"/>
                    <a:pt x="45572" y="1270343"/>
                    <a:pt x="45665" y="1270435"/>
                  </a:cubicBezTo>
                  <a:cubicBezTo>
                    <a:pt x="45849" y="1270435"/>
                    <a:pt x="46034" y="1270528"/>
                    <a:pt x="46312" y="1270528"/>
                  </a:cubicBezTo>
                  <a:lnTo>
                    <a:pt x="120262" y="1270528"/>
                  </a:lnTo>
                  <a:lnTo>
                    <a:pt x="13681" y="1452816"/>
                  </a:lnTo>
                  <a:lnTo>
                    <a:pt x="16546" y="1259065"/>
                  </a:lnTo>
                  <a:cubicBezTo>
                    <a:pt x="19042" y="1260082"/>
                    <a:pt x="22185" y="1261376"/>
                    <a:pt x="25975" y="1262855"/>
                  </a:cubicBezTo>
                  <a:moveTo>
                    <a:pt x="91052" y="1327470"/>
                  </a:moveTo>
                  <a:cubicBezTo>
                    <a:pt x="91052" y="1327470"/>
                    <a:pt x="91699" y="1327839"/>
                    <a:pt x="92069" y="1327839"/>
                  </a:cubicBezTo>
                  <a:cubicBezTo>
                    <a:pt x="92069" y="1327839"/>
                    <a:pt x="92161" y="1327839"/>
                    <a:pt x="92254" y="1327839"/>
                  </a:cubicBezTo>
                  <a:cubicBezTo>
                    <a:pt x="103346" y="1326822"/>
                    <a:pt x="120447" y="1325436"/>
                    <a:pt x="121741" y="1325436"/>
                  </a:cubicBezTo>
                  <a:cubicBezTo>
                    <a:pt x="123683" y="1325436"/>
                    <a:pt x="149565" y="1320906"/>
                    <a:pt x="154927" y="1319982"/>
                  </a:cubicBezTo>
                  <a:cubicBezTo>
                    <a:pt x="155112" y="1319982"/>
                    <a:pt x="155297" y="1319982"/>
                    <a:pt x="155574" y="1319982"/>
                  </a:cubicBezTo>
                  <a:lnTo>
                    <a:pt x="154742" y="1322940"/>
                  </a:lnTo>
                  <a:lnTo>
                    <a:pt x="131910" y="1326268"/>
                  </a:lnTo>
                  <a:cubicBezTo>
                    <a:pt x="129414" y="1326360"/>
                    <a:pt x="94657" y="1327932"/>
                    <a:pt x="91976" y="1328209"/>
                  </a:cubicBezTo>
                  <a:cubicBezTo>
                    <a:pt x="90959" y="1328302"/>
                    <a:pt x="90312" y="1329226"/>
                    <a:pt x="90405" y="1330150"/>
                  </a:cubicBezTo>
                  <a:cubicBezTo>
                    <a:pt x="90497" y="1331075"/>
                    <a:pt x="91237" y="1331722"/>
                    <a:pt x="92161" y="1331722"/>
                  </a:cubicBezTo>
                  <a:cubicBezTo>
                    <a:pt x="92161" y="1331722"/>
                    <a:pt x="92254" y="1331722"/>
                    <a:pt x="92346" y="1331722"/>
                  </a:cubicBezTo>
                  <a:cubicBezTo>
                    <a:pt x="92993" y="1331722"/>
                    <a:pt x="95674" y="1331537"/>
                    <a:pt x="99464" y="1331352"/>
                  </a:cubicBezTo>
                  <a:lnTo>
                    <a:pt x="92254" y="1440892"/>
                  </a:lnTo>
                  <a:lnTo>
                    <a:pt x="88741" y="1456329"/>
                  </a:lnTo>
                  <a:cubicBezTo>
                    <a:pt x="88556" y="1457253"/>
                    <a:pt x="89111" y="1458270"/>
                    <a:pt x="90127" y="1458455"/>
                  </a:cubicBezTo>
                  <a:cubicBezTo>
                    <a:pt x="90220" y="1458455"/>
                    <a:pt x="90405" y="1458455"/>
                    <a:pt x="90497" y="1458455"/>
                  </a:cubicBezTo>
                  <a:cubicBezTo>
                    <a:pt x="91329" y="1458455"/>
                    <a:pt x="92069" y="1457900"/>
                    <a:pt x="92254" y="1457068"/>
                  </a:cubicBezTo>
                  <a:lnTo>
                    <a:pt x="95766" y="1441539"/>
                  </a:lnTo>
                  <a:cubicBezTo>
                    <a:pt x="95766" y="1441539"/>
                    <a:pt x="95766" y="1441354"/>
                    <a:pt x="95766" y="1441261"/>
                  </a:cubicBezTo>
                  <a:lnTo>
                    <a:pt x="102976" y="1331167"/>
                  </a:lnTo>
                  <a:cubicBezTo>
                    <a:pt x="111851" y="1330705"/>
                    <a:pt x="124237" y="1330150"/>
                    <a:pt x="132095" y="1329873"/>
                  </a:cubicBezTo>
                  <a:cubicBezTo>
                    <a:pt x="132095" y="1329873"/>
                    <a:pt x="132187" y="1329873"/>
                    <a:pt x="132279" y="1329873"/>
                  </a:cubicBezTo>
                  <a:lnTo>
                    <a:pt x="153540" y="1326730"/>
                  </a:lnTo>
                  <a:lnTo>
                    <a:pt x="119246" y="1442740"/>
                  </a:lnTo>
                  <a:cubicBezTo>
                    <a:pt x="118968" y="1443572"/>
                    <a:pt x="119430" y="1444497"/>
                    <a:pt x="120262" y="1444866"/>
                  </a:cubicBezTo>
                  <a:cubicBezTo>
                    <a:pt x="121094" y="1445236"/>
                    <a:pt x="122019" y="1444866"/>
                    <a:pt x="122481" y="1444127"/>
                  </a:cubicBezTo>
                  <a:lnTo>
                    <a:pt x="193566" y="1323032"/>
                  </a:lnTo>
                  <a:lnTo>
                    <a:pt x="225642" y="1320814"/>
                  </a:lnTo>
                  <a:lnTo>
                    <a:pt x="210113" y="1452724"/>
                  </a:lnTo>
                  <a:cubicBezTo>
                    <a:pt x="210020" y="1453648"/>
                    <a:pt x="210575" y="1454480"/>
                    <a:pt x="211499" y="1454665"/>
                  </a:cubicBezTo>
                  <a:cubicBezTo>
                    <a:pt x="212424" y="1454850"/>
                    <a:pt x="213255" y="1454295"/>
                    <a:pt x="213533" y="1453463"/>
                  </a:cubicBezTo>
                  <a:lnTo>
                    <a:pt x="239878" y="1365739"/>
                  </a:lnTo>
                  <a:lnTo>
                    <a:pt x="253559" y="1365739"/>
                  </a:lnTo>
                  <a:cubicBezTo>
                    <a:pt x="252912" y="1372949"/>
                    <a:pt x="250601" y="1397168"/>
                    <a:pt x="248290" y="1422311"/>
                  </a:cubicBezTo>
                  <a:lnTo>
                    <a:pt x="240432" y="1424807"/>
                  </a:lnTo>
                  <a:cubicBezTo>
                    <a:pt x="240432" y="1424807"/>
                    <a:pt x="240432" y="1424807"/>
                    <a:pt x="240432" y="1424807"/>
                  </a:cubicBezTo>
                  <a:cubicBezTo>
                    <a:pt x="240432" y="1424807"/>
                    <a:pt x="240340" y="1424807"/>
                    <a:pt x="240248" y="1424807"/>
                  </a:cubicBezTo>
                  <a:cubicBezTo>
                    <a:pt x="240248" y="1424807"/>
                    <a:pt x="240248" y="1424807"/>
                    <a:pt x="240155" y="1424807"/>
                  </a:cubicBezTo>
                  <a:cubicBezTo>
                    <a:pt x="240155" y="1424807"/>
                    <a:pt x="240063" y="1424807"/>
                    <a:pt x="239970" y="1424900"/>
                  </a:cubicBezTo>
                  <a:cubicBezTo>
                    <a:pt x="239970" y="1424900"/>
                    <a:pt x="239970" y="1424900"/>
                    <a:pt x="239878" y="1424900"/>
                  </a:cubicBezTo>
                  <a:cubicBezTo>
                    <a:pt x="239878" y="1424900"/>
                    <a:pt x="239878" y="1424900"/>
                    <a:pt x="239785" y="1424992"/>
                  </a:cubicBezTo>
                  <a:cubicBezTo>
                    <a:pt x="239785" y="1424992"/>
                    <a:pt x="239785" y="1424992"/>
                    <a:pt x="239693" y="1425085"/>
                  </a:cubicBezTo>
                  <a:cubicBezTo>
                    <a:pt x="239693" y="1425085"/>
                    <a:pt x="239693" y="1425177"/>
                    <a:pt x="239600" y="1425269"/>
                  </a:cubicBezTo>
                  <a:cubicBezTo>
                    <a:pt x="239600" y="1425269"/>
                    <a:pt x="239600" y="1425269"/>
                    <a:pt x="239600" y="1425362"/>
                  </a:cubicBezTo>
                  <a:cubicBezTo>
                    <a:pt x="239600" y="1425362"/>
                    <a:pt x="239600" y="1425454"/>
                    <a:pt x="239600" y="1425547"/>
                  </a:cubicBezTo>
                  <a:cubicBezTo>
                    <a:pt x="239600" y="1425547"/>
                    <a:pt x="239600" y="1425639"/>
                    <a:pt x="239600" y="1425732"/>
                  </a:cubicBezTo>
                  <a:cubicBezTo>
                    <a:pt x="239600" y="1425732"/>
                    <a:pt x="239600" y="1425732"/>
                    <a:pt x="239600" y="1425732"/>
                  </a:cubicBezTo>
                  <a:lnTo>
                    <a:pt x="223054" y="1486279"/>
                  </a:lnTo>
                  <a:cubicBezTo>
                    <a:pt x="222777" y="1487203"/>
                    <a:pt x="223331" y="1488128"/>
                    <a:pt x="224163" y="1488405"/>
                  </a:cubicBezTo>
                  <a:lnTo>
                    <a:pt x="240710" y="1494229"/>
                  </a:lnTo>
                  <a:cubicBezTo>
                    <a:pt x="240710" y="1494229"/>
                    <a:pt x="240710" y="1494229"/>
                    <a:pt x="240802" y="1494229"/>
                  </a:cubicBezTo>
                  <a:cubicBezTo>
                    <a:pt x="240802" y="1494229"/>
                    <a:pt x="240802" y="1494229"/>
                    <a:pt x="240895" y="1494229"/>
                  </a:cubicBezTo>
                  <a:cubicBezTo>
                    <a:pt x="240987" y="1494229"/>
                    <a:pt x="241172" y="1494229"/>
                    <a:pt x="241264" y="1494229"/>
                  </a:cubicBezTo>
                  <a:lnTo>
                    <a:pt x="241264" y="1494229"/>
                  </a:lnTo>
                  <a:cubicBezTo>
                    <a:pt x="241264" y="1494229"/>
                    <a:pt x="241357" y="1494229"/>
                    <a:pt x="241449" y="1494229"/>
                  </a:cubicBezTo>
                  <a:lnTo>
                    <a:pt x="262803" y="1492102"/>
                  </a:lnTo>
                  <a:lnTo>
                    <a:pt x="261323" y="1497926"/>
                  </a:lnTo>
                  <a:cubicBezTo>
                    <a:pt x="261139" y="1498850"/>
                    <a:pt x="261601" y="1499775"/>
                    <a:pt x="262525" y="1500052"/>
                  </a:cubicBezTo>
                  <a:lnTo>
                    <a:pt x="287576" y="1508372"/>
                  </a:lnTo>
                  <a:cubicBezTo>
                    <a:pt x="287576" y="1508372"/>
                    <a:pt x="287576" y="1508372"/>
                    <a:pt x="287668" y="1508372"/>
                  </a:cubicBezTo>
                  <a:cubicBezTo>
                    <a:pt x="287668" y="1508372"/>
                    <a:pt x="287668" y="1508372"/>
                    <a:pt x="287761" y="1508372"/>
                  </a:cubicBezTo>
                  <a:cubicBezTo>
                    <a:pt x="287853" y="1508372"/>
                    <a:pt x="287946" y="1508372"/>
                    <a:pt x="288131" y="1508372"/>
                  </a:cubicBezTo>
                  <a:lnTo>
                    <a:pt x="314845" y="1508372"/>
                  </a:lnTo>
                  <a:cubicBezTo>
                    <a:pt x="314383" y="1510498"/>
                    <a:pt x="314013" y="1511884"/>
                    <a:pt x="313921" y="1512254"/>
                  </a:cubicBezTo>
                  <a:cubicBezTo>
                    <a:pt x="313736" y="1512809"/>
                    <a:pt x="313736" y="1513456"/>
                    <a:pt x="314013" y="1514010"/>
                  </a:cubicBezTo>
                  <a:cubicBezTo>
                    <a:pt x="314568" y="1515027"/>
                    <a:pt x="315215" y="1516044"/>
                    <a:pt x="331484" y="1519279"/>
                  </a:cubicBezTo>
                  <a:cubicBezTo>
                    <a:pt x="339157" y="1520758"/>
                    <a:pt x="346737" y="1522052"/>
                    <a:pt x="346829" y="1522052"/>
                  </a:cubicBezTo>
                  <a:cubicBezTo>
                    <a:pt x="346829" y="1522052"/>
                    <a:pt x="347014" y="1522052"/>
                    <a:pt x="347106" y="1522052"/>
                  </a:cubicBezTo>
                  <a:cubicBezTo>
                    <a:pt x="347106" y="1522052"/>
                    <a:pt x="347106" y="1522052"/>
                    <a:pt x="347106" y="1522052"/>
                  </a:cubicBezTo>
                  <a:lnTo>
                    <a:pt x="347106" y="1522052"/>
                  </a:lnTo>
                  <a:cubicBezTo>
                    <a:pt x="347106" y="1522052"/>
                    <a:pt x="347106" y="1522052"/>
                    <a:pt x="347106" y="1522052"/>
                  </a:cubicBezTo>
                  <a:lnTo>
                    <a:pt x="387779" y="1520111"/>
                  </a:lnTo>
                  <a:lnTo>
                    <a:pt x="385283" y="1535364"/>
                  </a:lnTo>
                  <a:cubicBezTo>
                    <a:pt x="385099" y="1536288"/>
                    <a:pt x="385746" y="1537120"/>
                    <a:pt x="386578" y="1537397"/>
                  </a:cubicBezTo>
                  <a:lnTo>
                    <a:pt x="434738" y="1549599"/>
                  </a:lnTo>
                  <a:cubicBezTo>
                    <a:pt x="434738" y="1549599"/>
                    <a:pt x="435015" y="1549599"/>
                    <a:pt x="435200" y="1549599"/>
                  </a:cubicBezTo>
                  <a:lnTo>
                    <a:pt x="431872" y="1574373"/>
                  </a:lnTo>
                  <a:cubicBezTo>
                    <a:pt x="431780" y="1575112"/>
                    <a:pt x="432150" y="1575852"/>
                    <a:pt x="432797" y="1576221"/>
                  </a:cubicBezTo>
                  <a:lnTo>
                    <a:pt x="436032" y="1577885"/>
                  </a:lnTo>
                  <a:cubicBezTo>
                    <a:pt x="436032" y="1577885"/>
                    <a:pt x="436309" y="1577978"/>
                    <a:pt x="436494" y="1578070"/>
                  </a:cubicBezTo>
                  <a:lnTo>
                    <a:pt x="431133" y="1578902"/>
                  </a:lnTo>
                  <a:lnTo>
                    <a:pt x="424385" y="1574742"/>
                  </a:lnTo>
                  <a:cubicBezTo>
                    <a:pt x="423923" y="1574465"/>
                    <a:pt x="423276" y="1574373"/>
                    <a:pt x="422721" y="1574650"/>
                  </a:cubicBezTo>
                  <a:cubicBezTo>
                    <a:pt x="422166" y="1574927"/>
                    <a:pt x="421797" y="1575389"/>
                    <a:pt x="421704" y="1575944"/>
                  </a:cubicBezTo>
                  <a:lnTo>
                    <a:pt x="420133" y="1584079"/>
                  </a:lnTo>
                  <a:cubicBezTo>
                    <a:pt x="419948" y="1585003"/>
                    <a:pt x="420502" y="1585835"/>
                    <a:pt x="421334" y="1586112"/>
                  </a:cubicBezTo>
                  <a:lnTo>
                    <a:pt x="430209" y="1588978"/>
                  </a:lnTo>
                  <a:cubicBezTo>
                    <a:pt x="430209" y="1588978"/>
                    <a:pt x="430763" y="1589070"/>
                    <a:pt x="431040" y="1588978"/>
                  </a:cubicBezTo>
                  <a:lnTo>
                    <a:pt x="529672" y="1574373"/>
                  </a:lnTo>
                  <a:cubicBezTo>
                    <a:pt x="530504" y="1574280"/>
                    <a:pt x="531151" y="1573541"/>
                    <a:pt x="531151" y="1572709"/>
                  </a:cubicBezTo>
                  <a:lnTo>
                    <a:pt x="531429" y="1569011"/>
                  </a:lnTo>
                  <a:lnTo>
                    <a:pt x="545294" y="1574003"/>
                  </a:lnTo>
                  <a:lnTo>
                    <a:pt x="424200" y="1593138"/>
                  </a:lnTo>
                  <a:cubicBezTo>
                    <a:pt x="418654" y="1590364"/>
                    <a:pt x="403032" y="1582692"/>
                    <a:pt x="401830" y="1582322"/>
                  </a:cubicBezTo>
                  <a:cubicBezTo>
                    <a:pt x="400906" y="1582045"/>
                    <a:pt x="399889" y="1582507"/>
                    <a:pt x="399611" y="1583432"/>
                  </a:cubicBezTo>
                  <a:lnTo>
                    <a:pt x="394342" y="1598591"/>
                  </a:lnTo>
                  <a:cubicBezTo>
                    <a:pt x="394065" y="1599516"/>
                    <a:pt x="394527" y="1600533"/>
                    <a:pt x="395452" y="1600902"/>
                  </a:cubicBezTo>
                  <a:lnTo>
                    <a:pt x="422444" y="1610886"/>
                  </a:lnTo>
                  <a:cubicBezTo>
                    <a:pt x="422444" y="1610886"/>
                    <a:pt x="422813" y="1610978"/>
                    <a:pt x="423091" y="1610978"/>
                  </a:cubicBezTo>
                  <a:cubicBezTo>
                    <a:pt x="423183" y="1610978"/>
                    <a:pt x="423276" y="1610978"/>
                    <a:pt x="423368" y="1610978"/>
                  </a:cubicBezTo>
                  <a:lnTo>
                    <a:pt x="552874" y="1590364"/>
                  </a:lnTo>
                  <a:cubicBezTo>
                    <a:pt x="553706" y="1590272"/>
                    <a:pt x="554353" y="1589533"/>
                    <a:pt x="554353" y="1588701"/>
                  </a:cubicBezTo>
                  <a:lnTo>
                    <a:pt x="554908" y="1574927"/>
                  </a:lnTo>
                  <a:cubicBezTo>
                    <a:pt x="554908" y="1574003"/>
                    <a:pt x="554261" y="1573171"/>
                    <a:pt x="553337" y="1573079"/>
                  </a:cubicBezTo>
                  <a:cubicBezTo>
                    <a:pt x="553337" y="1573079"/>
                    <a:pt x="553244" y="1573079"/>
                    <a:pt x="553152" y="1573079"/>
                  </a:cubicBezTo>
                  <a:lnTo>
                    <a:pt x="530504" y="1564944"/>
                  </a:lnTo>
                  <a:cubicBezTo>
                    <a:pt x="529950" y="1564759"/>
                    <a:pt x="529395" y="1564851"/>
                    <a:pt x="528933" y="1565129"/>
                  </a:cubicBezTo>
                  <a:cubicBezTo>
                    <a:pt x="528471" y="1565406"/>
                    <a:pt x="528193" y="1565961"/>
                    <a:pt x="528101" y="1566515"/>
                  </a:cubicBezTo>
                  <a:lnTo>
                    <a:pt x="527824" y="1571137"/>
                  </a:lnTo>
                  <a:lnTo>
                    <a:pt x="430948" y="1585465"/>
                  </a:lnTo>
                  <a:lnTo>
                    <a:pt x="423923" y="1583247"/>
                  </a:lnTo>
                  <a:lnTo>
                    <a:pt x="424755" y="1579179"/>
                  </a:lnTo>
                  <a:lnTo>
                    <a:pt x="429839" y="1582322"/>
                  </a:lnTo>
                  <a:cubicBezTo>
                    <a:pt x="429839" y="1582322"/>
                    <a:pt x="430578" y="1582600"/>
                    <a:pt x="431040" y="1582600"/>
                  </a:cubicBezTo>
                  <a:lnTo>
                    <a:pt x="522832" y="1568364"/>
                  </a:lnTo>
                  <a:cubicBezTo>
                    <a:pt x="523386" y="1568364"/>
                    <a:pt x="523849" y="1567994"/>
                    <a:pt x="524126" y="1567532"/>
                  </a:cubicBezTo>
                  <a:cubicBezTo>
                    <a:pt x="524403" y="1567070"/>
                    <a:pt x="524496" y="1566515"/>
                    <a:pt x="524311" y="1566053"/>
                  </a:cubicBezTo>
                  <a:lnTo>
                    <a:pt x="522462" y="1560784"/>
                  </a:lnTo>
                  <a:lnTo>
                    <a:pt x="523941" y="1545624"/>
                  </a:lnTo>
                  <a:lnTo>
                    <a:pt x="539933" y="1540355"/>
                  </a:lnTo>
                  <a:cubicBezTo>
                    <a:pt x="540580" y="1540170"/>
                    <a:pt x="541135" y="1539523"/>
                    <a:pt x="541135" y="1538784"/>
                  </a:cubicBezTo>
                  <a:lnTo>
                    <a:pt x="548252" y="1441354"/>
                  </a:lnTo>
                  <a:lnTo>
                    <a:pt x="607321" y="1348268"/>
                  </a:lnTo>
                  <a:lnTo>
                    <a:pt x="703641" y="1344663"/>
                  </a:lnTo>
                  <a:cubicBezTo>
                    <a:pt x="721575" y="1373134"/>
                    <a:pt x="749768" y="1418614"/>
                    <a:pt x="750970" y="1423051"/>
                  </a:cubicBezTo>
                  <a:lnTo>
                    <a:pt x="750970" y="1493581"/>
                  </a:lnTo>
                  <a:cubicBezTo>
                    <a:pt x="750970" y="1494506"/>
                    <a:pt x="751617" y="1495245"/>
                    <a:pt x="752541" y="1495338"/>
                  </a:cubicBezTo>
                  <a:lnTo>
                    <a:pt x="776760" y="1498758"/>
                  </a:lnTo>
                  <a:lnTo>
                    <a:pt x="731558" y="1503380"/>
                  </a:lnTo>
                  <a:lnTo>
                    <a:pt x="729617" y="1431648"/>
                  </a:lnTo>
                  <a:cubicBezTo>
                    <a:pt x="729617" y="1431648"/>
                    <a:pt x="729617" y="1431648"/>
                    <a:pt x="729617" y="1431648"/>
                  </a:cubicBezTo>
                  <a:cubicBezTo>
                    <a:pt x="729617" y="1431648"/>
                    <a:pt x="729617" y="1431555"/>
                    <a:pt x="729617" y="1431463"/>
                  </a:cubicBezTo>
                  <a:cubicBezTo>
                    <a:pt x="729617" y="1431463"/>
                    <a:pt x="729617" y="1431370"/>
                    <a:pt x="729617" y="1431278"/>
                  </a:cubicBezTo>
                  <a:cubicBezTo>
                    <a:pt x="729617" y="1431278"/>
                    <a:pt x="729617" y="1431185"/>
                    <a:pt x="729617" y="1431093"/>
                  </a:cubicBezTo>
                  <a:cubicBezTo>
                    <a:pt x="729617" y="1431093"/>
                    <a:pt x="729617" y="1431001"/>
                    <a:pt x="729617" y="1430908"/>
                  </a:cubicBezTo>
                  <a:cubicBezTo>
                    <a:pt x="729617" y="1430908"/>
                    <a:pt x="729617" y="1430816"/>
                    <a:pt x="729524" y="1430723"/>
                  </a:cubicBezTo>
                  <a:cubicBezTo>
                    <a:pt x="729524" y="1430723"/>
                    <a:pt x="729524" y="1430723"/>
                    <a:pt x="729524" y="1430631"/>
                  </a:cubicBezTo>
                  <a:cubicBezTo>
                    <a:pt x="729524" y="1430631"/>
                    <a:pt x="729524" y="1430538"/>
                    <a:pt x="729339" y="1430446"/>
                  </a:cubicBezTo>
                  <a:cubicBezTo>
                    <a:pt x="729339" y="1430446"/>
                    <a:pt x="729339" y="1430446"/>
                    <a:pt x="729339" y="1430446"/>
                  </a:cubicBezTo>
                  <a:cubicBezTo>
                    <a:pt x="729339" y="1430446"/>
                    <a:pt x="729339" y="1430446"/>
                    <a:pt x="729339" y="1430446"/>
                  </a:cubicBezTo>
                  <a:cubicBezTo>
                    <a:pt x="729339" y="1430446"/>
                    <a:pt x="729247" y="1430446"/>
                    <a:pt x="729154" y="1430354"/>
                  </a:cubicBezTo>
                  <a:cubicBezTo>
                    <a:pt x="729154" y="1430354"/>
                    <a:pt x="729154" y="1430354"/>
                    <a:pt x="729062" y="1430354"/>
                  </a:cubicBezTo>
                  <a:cubicBezTo>
                    <a:pt x="729062" y="1430354"/>
                    <a:pt x="728970" y="1430354"/>
                    <a:pt x="728877" y="1430354"/>
                  </a:cubicBezTo>
                  <a:cubicBezTo>
                    <a:pt x="728877" y="1430354"/>
                    <a:pt x="728785" y="1430354"/>
                    <a:pt x="728692" y="1430354"/>
                  </a:cubicBezTo>
                  <a:cubicBezTo>
                    <a:pt x="728692" y="1430354"/>
                    <a:pt x="728692" y="1430354"/>
                    <a:pt x="728600" y="1430354"/>
                  </a:cubicBezTo>
                  <a:cubicBezTo>
                    <a:pt x="728600" y="1430354"/>
                    <a:pt x="728415" y="1430354"/>
                    <a:pt x="728322" y="1430354"/>
                  </a:cubicBezTo>
                  <a:cubicBezTo>
                    <a:pt x="728322" y="1430354"/>
                    <a:pt x="728322" y="1430354"/>
                    <a:pt x="728322" y="1430354"/>
                  </a:cubicBezTo>
                  <a:cubicBezTo>
                    <a:pt x="678775" y="1424715"/>
                    <a:pt x="653170" y="1421849"/>
                    <a:pt x="652246" y="1422034"/>
                  </a:cubicBezTo>
                  <a:cubicBezTo>
                    <a:pt x="650489" y="1422219"/>
                    <a:pt x="598447" y="1424992"/>
                    <a:pt x="571177" y="1426471"/>
                  </a:cubicBezTo>
                  <a:cubicBezTo>
                    <a:pt x="571177" y="1426471"/>
                    <a:pt x="571177" y="1426471"/>
                    <a:pt x="571177" y="1426471"/>
                  </a:cubicBezTo>
                  <a:cubicBezTo>
                    <a:pt x="571177" y="1426471"/>
                    <a:pt x="571085" y="1426471"/>
                    <a:pt x="570992" y="1426471"/>
                  </a:cubicBezTo>
                  <a:cubicBezTo>
                    <a:pt x="570992" y="1426471"/>
                    <a:pt x="570807" y="1426471"/>
                    <a:pt x="570807" y="1426471"/>
                  </a:cubicBezTo>
                  <a:cubicBezTo>
                    <a:pt x="570807" y="1426471"/>
                    <a:pt x="570807" y="1426471"/>
                    <a:pt x="570715" y="1426471"/>
                  </a:cubicBezTo>
                  <a:cubicBezTo>
                    <a:pt x="570715" y="1426471"/>
                    <a:pt x="570530" y="1426471"/>
                    <a:pt x="570530" y="1426471"/>
                  </a:cubicBezTo>
                  <a:cubicBezTo>
                    <a:pt x="570530" y="1426471"/>
                    <a:pt x="570530" y="1426471"/>
                    <a:pt x="570438" y="1426471"/>
                  </a:cubicBezTo>
                  <a:cubicBezTo>
                    <a:pt x="570438" y="1426471"/>
                    <a:pt x="570345" y="1426471"/>
                    <a:pt x="570253" y="1426564"/>
                  </a:cubicBezTo>
                  <a:cubicBezTo>
                    <a:pt x="570253" y="1426564"/>
                    <a:pt x="570253" y="1426564"/>
                    <a:pt x="570253" y="1426564"/>
                  </a:cubicBezTo>
                  <a:cubicBezTo>
                    <a:pt x="570253" y="1426564"/>
                    <a:pt x="570253" y="1426564"/>
                    <a:pt x="570253" y="1426564"/>
                  </a:cubicBezTo>
                  <a:cubicBezTo>
                    <a:pt x="570253" y="1426564"/>
                    <a:pt x="570160" y="1426656"/>
                    <a:pt x="570068" y="1426748"/>
                  </a:cubicBezTo>
                  <a:cubicBezTo>
                    <a:pt x="570068" y="1426748"/>
                    <a:pt x="570068" y="1426748"/>
                    <a:pt x="570068" y="1426841"/>
                  </a:cubicBezTo>
                  <a:cubicBezTo>
                    <a:pt x="570068" y="1426841"/>
                    <a:pt x="570068" y="1426933"/>
                    <a:pt x="569975" y="1427026"/>
                  </a:cubicBezTo>
                  <a:cubicBezTo>
                    <a:pt x="569975" y="1427026"/>
                    <a:pt x="569975" y="1427026"/>
                    <a:pt x="569975" y="1427211"/>
                  </a:cubicBezTo>
                  <a:cubicBezTo>
                    <a:pt x="569975" y="1427211"/>
                    <a:pt x="569975" y="1427303"/>
                    <a:pt x="569975" y="1427396"/>
                  </a:cubicBezTo>
                  <a:cubicBezTo>
                    <a:pt x="569975" y="1427396"/>
                    <a:pt x="569975" y="1427488"/>
                    <a:pt x="569975" y="1427580"/>
                  </a:cubicBezTo>
                  <a:cubicBezTo>
                    <a:pt x="569975" y="1427580"/>
                    <a:pt x="569975" y="1427673"/>
                    <a:pt x="569975" y="1427765"/>
                  </a:cubicBezTo>
                  <a:cubicBezTo>
                    <a:pt x="569975" y="1427765"/>
                    <a:pt x="569975" y="1427765"/>
                    <a:pt x="569975" y="1427858"/>
                  </a:cubicBezTo>
                  <a:cubicBezTo>
                    <a:pt x="569975" y="1428043"/>
                    <a:pt x="569791" y="1450598"/>
                    <a:pt x="569698" y="1472783"/>
                  </a:cubicBezTo>
                  <a:cubicBezTo>
                    <a:pt x="569698" y="1485817"/>
                    <a:pt x="569698" y="1496355"/>
                    <a:pt x="569698" y="1503842"/>
                  </a:cubicBezTo>
                  <a:cubicBezTo>
                    <a:pt x="569698" y="1518725"/>
                    <a:pt x="569791" y="1518817"/>
                    <a:pt x="570530" y="1519557"/>
                  </a:cubicBezTo>
                  <a:cubicBezTo>
                    <a:pt x="570900" y="1519926"/>
                    <a:pt x="571362" y="1520111"/>
                    <a:pt x="571824" y="1520111"/>
                  </a:cubicBezTo>
                  <a:lnTo>
                    <a:pt x="644481" y="1520111"/>
                  </a:lnTo>
                  <a:cubicBezTo>
                    <a:pt x="644481" y="1520111"/>
                    <a:pt x="644666" y="1520111"/>
                    <a:pt x="644758" y="1520111"/>
                  </a:cubicBezTo>
                  <a:lnTo>
                    <a:pt x="727768" y="1507540"/>
                  </a:lnTo>
                  <a:lnTo>
                    <a:pt x="731281" y="1518817"/>
                  </a:lnTo>
                  <a:cubicBezTo>
                    <a:pt x="731465" y="1519372"/>
                    <a:pt x="731928" y="1519834"/>
                    <a:pt x="732482" y="1520019"/>
                  </a:cubicBezTo>
                  <a:lnTo>
                    <a:pt x="781567" y="1534624"/>
                  </a:lnTo>
                  <a:cubicBezTo>
                    <a:pt x="781567" y="1534624"/>
                    <a:pt x="781752" y="1534624"/>
                    <a:pt x="781844" y="1534624"/>
                  </a:cubicBezTo>
                  <a:lnTo>
                    <a:pt x="984562" y="1562356"/>
                  </a:lnTo>
                  <a:lnTo>
                    <a:pt x="697725" y="1612365"/>
                  </a:lnTo>
                  <a:cubicBezTo>
                    <a:pt x="585598" y="1630390"/>
                    <a:pt x="487243" y="1626970"/>
                    <a:pt x="424570" y="1620962"/>
                  </a:cubicBezTo>
                  <a:cubicBezTo>
                    <a:pt x="358476" y="1614676"/>
                    <a:pt x="316971" y="1604138"/>
                    <a:pt x="314291" y="1603491"/>
                  </a:cubicBezTo>
                  <a:lnTo>
                    <a:pt x="251525" y="1575944"/>
                  </a:lnTo>
                  <a:lnTo>
                    <a:pt x="37530" y="1453278"/>
                  </a:lnTo>
                  <a:cubicBezTo>
                    <a:pt x="37530" y="1453278"/>
                    <a:pt x="36975" y="1453001"/>
                    <a:pt x="36606" y="1453001"/>
                  </a:cubicBezTo>
                  <a:lnTo>
                    <a:pt x="18580" y="1453001"/>
                  </a:lnTo>
                  <a:lnTo>
                    <a:pt x="92254" y="1327007"/>
                  </a:lnTo>
                  <a:close/>
                  <a:moveTo>
                    <a:pt x="551118" y="1577146"/>
                  </a:moveTo>
                  <a:lnTo>
                    <a:pt x="550656" y="1587499"/>
                  </a:lnTo>
                  <a:lnTo>
                    <a:pt x="422998" y="1607743"/>
                  </a:lnTo>
                  <a:lnTo>
                    <a:pt x="398132" y="1598499"/>
                  </a:lnTo>
                  <a:lnTo>
                    <a:pt x="402200" y="1586852"/>
                  </a:lnTo>
                  <a:cubicBezTo>
                    <a:pt x="406175" y="1588701"/>
                    <a:pt x="416343" y="1593692"/>
                    <a:pt x="422998" y="1597020"/>
                  </a:cubicBezTo>
                  <a:cubicBezTo>
                    <a:pt x="423368" y="1597205"/>
                    <a:pt x="423738" y="1597205"/>
                    <a:pt x="424015" y="1597205"/>
                  </a:cubicBezTo>
                  <a:lnTo>
                    <a:pt x="551026" y="1577146"/>
                  </a:lnTo>
                  <a:close/>
                  <a:moveTo>
                    <a:pt x="572471" y="1430261"/>
                  </a:moveTo>
                  <a:lnTo>
                    <a:pt x="641615" y="1440522"/>
                  </a:lnTo>
                  <a:lnTo>
                    <a:pt x="641615" y="1516784"/>
                  </a:lnTo>
                  <a:lnTo>
                    <a:pt x="572286" y="1516784"/>
                  </a:lnTo>
                  <a:cubicBezTo>
                    <a:pt x="572009" y="1508002"/>
                    <a:pt x="572194" y="1462245"/>
                    <a:pt x="572471" y="1430169"/>
                  </a:cubicBezTo>
                  <a:moveTo>
                    <a:pt x="588556" y="1428967"/>
                  </a:moveTo>
                  <a:cubicBezTo>
                    <a:pt x="613144" y="1427673"/>
                    <a:pt x="648825" y="1425732"/>
                    <a:pt x="651968" y="1425454"/>
                  </a:cubicBezTo>
                  <a:cubicBezTo>
                    <a:pt x="653910" y="1425454"/>
                    <a:pt x="682843" y="1428690"/>
                    <a:pt x="709188" y="1431740"/>
                  </a:cubicBezTo>
                  <a:lnTo>
                    <a:pt x="643464" y="1437101"/>
                  </a:lnTo>
                  <a:lnTo>
                    <a:pt x="588556" y="1428967"/>
                  </a:lnTo>
                  <a:close/>
                  <a:moveTo>
                    <a:pt x="651968" y="1425454"/>
                  </a:moveTo>
                  <a:cubicBezTo>
                    <a:pt x="651968" y="1425454"/>
                    <a:pt x="652153" y="1425454"/>
                    <a:pt x="652153" y="1425454"/>
                  </a:cubicBezTo>
                  <a:cubicBezTo>
                    <a:pt x="652153" y="1425454"/>
                    <a:pt x="652061" y="1425454"/>
                    <a:pt x="651968" y="1425454"/>
                  </a:cubicBezTo>
                  <a:moveTo>
                    <a:pt x="645128" y="1440522"/>
                  </a:moveTo>
                  <a:lnTo>
                    <a:pt x="725734" y="1433866"/>
                  </a:lnTo>
                  <a:lnTo>
                    <a:pt x="727675" y="1503935"/>
                  </a:lnTo>
                  <a:lnTo>
                    <a:pt x="645128" y="1516414"/>
                  </a:lnTo>
                  <a:lnTo>
                    <a:pt x="645128" y="1440522"/>
                  </a:lnTo>
                  <a:close/>
                  <a:moveTo>
                    <a:pt x="9983" y="1456883"/>
                  </a:moveTo>
                  <a:lnTo>
                    <a:pt x="9983" y="1459379"/>
                  </a:lnTo>
                  <a:cubicBezTo>
                    <a:pt x="9983" y="1459379"/>
                    <a:pt x="9983" y="1459749"/>
                    <a:pt x="9983" y="1459934"/>
                  </a:cubicBezTo>
                  <a:lnTo>
                    <a:pt x="6193" y="1456883"/>
                  </a:lnTo>
                  <a:lnTo>
                    <a:pt x="9891" y="1456883"/>
                  </a:lnTo>
                  <a:close/>
                  <a:moveTo>
                    <a:pt x="1068126" y="1585835"/>
                  </a:moveTo>
                  <a:cubicBezTo>
                    <a:pt x="1068126" y="1585835"/>
                    <a:pt x="1068126" y="1586205"/>
                    <a:pt x="1068126" y="1586390"/>
                  </a:cubicBezTo>
                  <a:lnTo>
                    <a:pt x="1068126" y="1591659"/>
                  </a:lnTo>
                  <a:lnTo>
                    <a:pt x="738583" y="1676425"/>
                  </a:lnTo>
                  <a:cubicBezTo>
                    <a:pt x="735440" y="1676887"/>
                    <a:pt x="655851" y="1688811"/>
                    <a:pt x="557958" y="1693064"/>
                  </a:cubicBezTo>
                  <a:cubicBezTo>
                    <a:pt x="466352" y="1697039"/>
                    <a:pt x="339619" y="1694912"/>
                    <a:pt x="255962" y="1662282"/>
                  </a:cubicBezTo>
                  <a:cubicBezTo>
                    <a:pt x="255223" y="1662004"/>
                    <a:pt x="185616" y="1634365"/>
                    <a:pt x="155574" y="1599424"/>
                  </a:cubicBezTo>
                  <a:cubicBezTo>
                    <a:pt x="155574" y="1599424"/>
                    <a:pt x="155481" y="1599331"/>
                    <a:pt x="155389" y="1599239"/>
                  </a:cubicBezTo>
                  <a:lnTo>
                    <a:pt x="3143" y="1460489"/>
                  </a:lnTo>
                  <a:lnTo>
                    <a:pt x="3143" y="1458825"/>
                  </a:lnTo>
                  <a:lnTo>
                    <a:pt x="214550" y="1631130"/>
                  </a:lnTo>
                  <a:cubicBezTo>
                    <a:pt x="214550" y="1631130"/>
                    <a:pt x="214827" y="1631315"/>
                    <a:pt x="215012" y="1631407"/>
                  </a:cubicBezTo>
                  <a:lnTo>
                    <a:pt x="262340" y="1650912"/>
                  </a:lnTo>
                  <a:cubicBezTo>
                    <a:pt x="262340" y="1650912"/>
                    <a:pt x="262340" y="1650912"/>
                    <a:pt x="262433" y="1650912"/>
                  </a:cubicBezTo>
                  <a:cubicBezTo>
                    <a:pt x="309114" y="1665794"/>
                    <a:pt x="365779" y="1675038"/>
                    <a:pt x="430856" y="1678458"/>
                  </a:cubicBezTo>
                  <a:cubicBezTo>
                    <a:pt x="449713" y="1679475"/>
                    <a:pt x="469310" y="1679937"/>
                    <a:pt x="489462" y="1679937"/>
                  </a:cubicBezTo>
                  <a:cubicBezTo>
                    <a:pt x="524958" y="1679937"/>
                    <a:pt x="562488" y="1678458"/>
                    <a:pt x="601497" y="1675408"/>
                  </a:cubicBezTo>
                  <a:cubicBezTo>
                    <a:pt x="705768" y="1667366"/>
                    <a:pt x="786189" y="1651189"/>
                    <a:pt x="787021" y="1651004"/>
                  </a:cubicBezTo>
                  <a:lnTo>
                    <a:pt x="1067664" y="1586020"/>
                  </a:lnTo>
                  <a:cubicBezTo>
                    <a:pt x="1067664" y="1586020"/>
                    <a:pt x="1068034" y="1585927"/>
                    <a:pt x="1068219" y="1585835"/>
                  </a:cubicBezTo>
                  <a:moveTo>
                    <a:pt x="1423922" y="1495523"/>
                  </a:moveTo>
                  <a:cubicBezTo>
                    <a:pt x="1419855" y="1495523"/>
                    <a:pt x="1367257" y="1509758"/>
                    <a:pt x="1359862" y="1511792"/>
                  </a:cubicBezTo>
                  <a:lnTo>
                    <a:pt x="1026991" y="1486279"/>
                  </a:lnTo>
                  <a:cubicBezTo>
                    <a:pt x="1026991" y="1486279"/>
                    <a:pt x="1026714" y="1486279"/>
                    <a:pt x="1026621" y="1486279"/>
                  </a:cubicBezTo>
                  <a:cubicBezTo>
                    <a:pt x="1026067" y="1486279"/>
                    <a:pt x="965889" y="1494691"/>
                    <a:pt x="906451" y="1502918"/>
                  </a:cubicBezTo>
                  <a:cubicBezTo>
                    <a:pt x="871602" y="1507725"/>
                    <a:pt x="843778" y="1511607"/>
                    <a:pt x="823904" y="1514473"/>
                  </a:cubicBezTo>
                  <a:cubicBezTo>
                    <a:pt x="812072" y="1516136"/>
                    <a:pt x="802920" y="1517431"/>
                    <a:pt x="796727" y="1518355"/>
                  </a:cubicBezTo>
                  <a:cubicBezTo>
                    <a:pt x="793399" y="1518817"/>
                    <a:pt x="790811" y="1519187"/>
                    <a:pt x="789055" y="1519464"/>
                  </a:cubicBezTo>
                  <a:cubicBezTo>
                    <a:pt x="788130" y="1519557"/>
                    <a:pt x="787483" y="1519741"/>
                    <a:pt x="787021" y="1519741"/>
                  </a:cubicBezTo>
                  <a:cubicBezTo>
                    <a:pt x="786374" y="1519834"/>
                    <a:pt x="784710" y="1520111"/>
                    <a:pt x="784802" y="1521775"/>
                  </a:cubicBezTo>
                  <a:cubicBezTo>
                    <a:pt x="784802" y="1522700"/>
                    <a:pt x="785634" y="1523439"/>
                    <a:pt x="786559" y="1523439"/>
                  </a:cubicBezTo>
                  <a:lnTo>
                    <a:pt x="786559" y="1523439"/>
                  </a:lnTo>
                  <a:cubicBezTo>
                    <a:pt x="790626" y="1523716"/>
                    <a:pt x="952578" y="1548397"/>
                    <a:pt x="1038176" y="1561524"/>
                  </a:cubicBezTo>
                  <a:lnTo>
                    <a:pt x="1063412" y="1583247"/>
                  </a:lnTo>
                  <a:lnTo>
                    <a:pt x="786189" y="1647491"/>
                  </a:lnTo>
                  <a:cubicBezTo>
                    <a:pt x="785357" y="1647676"/>
                    <a:pt x="705213" y="1663853"/>
                    <a:pt x="601127" y="1671803"/>
                  </a:cubicBezTo>
                  <a:cubicBezTo>
                    <a:pt x="505176" y="1679198"/>
                    <a:pt x="368737" y="1680954"/>
                    <a:pt x="263542" y="1647491"/>
                  </a:cubicBezTo>
                  <a:lnTo>
                    <a:pt x="216583" y="1628079"/>
                  </a:lnTo>
                  <a:lnTo>
                    <a:pt x="11647" y="1461043"/>
                  </a:lnTo>
                  <a:cubicBezTo>
                    <a:pt x="11647" y="1461043"/>
                    <a:pt x="11740" y="1461043"/>
                    <a:pt x="11832" y="1461043"/>
                  </a:cubicBezTo>
                  <a:cubicBezTo>
                    <a:pt x="12479" y="1461043"/>
                    <a:pt x="13034" y="1460673"/>
                    <a:pt x="13404" y="1460119"/>
                  </a:cubicBezTo>
                  <a:lnTo>
                    <a:pt x="15437" y="1456699"/>
                  </a:lnTo>
                  <a:lnTo>
                    <a:pt x="35034" y="1456699"/>
                  </a:lnTo>
                  <a:lnTo>
                    <a:pt x="248752" y="1579179"/>
                  </a:lnTo>
                  <a:cubicBezTo>
                    <a:pt x="248752" y="1579179"/>
                    <a:pt x="248844" y="1579179"/>
                    <a:pt x="248937" y="1579179"/>
                  </a:cubicBezTo>
                  <a:lnTo>
                    <a:pt x="311887" y="1606818"/>
                  </a:lnTo>
                  <a:cubicBezTo>
                    <a:pt x="311887" y="1606818"/>
                    <a:pt x="312072" y="1606818"/>
                    <a:pt x="312165" y="1606818"/>
                  </a:cubicBezTo>
                  <a:cubicBezTo>
                    <a:pt x="312627" y="1606911"/>
                    <a:pt x="354779" y="1617911"/>
                    <a:pt x="422998" y="1624474"/>
                  </a:cubicBezTo>
                  <a:cubicBezTo>
                    <a:pt x="485949" y="1630483"/>
                    <a:pt x="584581" y="1633903"/>
                    <a:pt x="697171" y="1615785"/>
                  </a:cubicBezTo>
                  <a:lnTo>
                    <a:pt x="995377" y="1563742"/>
                  </a:lnTo>
                  <a:cubicBezTo>
                    <a:pt x="996209" y="1563557"/>
                    <a:pt x="996856" y="1562818"/>
                    <a:pt x="996856" y="1561986"/>
                  </a:cubicBezTo>
                  <a:cubicBezTo>
                    <a:pt x="996856" y="1561061"/>
                    <a:pt x="996209" y="1560322"/>
                    <a:pt x="995285" y="1560230"/>
                  </a:cubicBezTo>
                  <a:lnTo>
                    <a:pt x="781290" y="1531019"/>
                  </a:lnTo>
                  <a:lnTo>
                    <a:pt x="733314" y="1516691"/>
                  </a:lnTo>
                  <a:lnTo>
                    <a:pt x="730356" y="1506985"/>
                  </a:lnTo>
                  <a:lnTo>
                    <a:pt x="791273" y="1500699"/>
                  </a:lnTo>
                  <a:lnTo>
                    <a:pt x="812257" y="1503657"/>
                  </a:lnTo>
                  <a:cubicBezTo>
                    <a:pt x="812257" y="1503657"/>
                    <a:pt x="812441" y="1503657"/>
                    <a:pt x="812534" y="1503657"/>
                  </a:cubicBezTo>
                  <a:lnTo>
                    <a:pt x="812534" y="1503657"/>
                  </a:lnTo>
                  <a:cubicBezTo>
                    <a:pt x="812534" y="1503657"/>
                    <a:pt x="812719" y="1503657"/>
                    <a:pt x="812719" y="1503657"/>
                  </a:cubicBezTo>
                  <a:lnTo>
                    <a:pt x="878997" y="1494691"/>
                  </a:lnTo>
                  <a:cubicBezTo>
                    <a:pt x="879922" y="1494598"/>
                    <a:pt x="880661" y="1493674"/>
                    <a:pt x="880569" y="1492749"/>
                  </a:cubicBezTo>
                  <a:lnTo>
                    <a:pt x="880384" y="1491455"/>
                  </a:lnTo>
                  <a:lnTo>
                    <a:pt x="932889" y="1486002"/>
                  </a:lnTo>
                  <a:lnTo>
                    <a:pt x="941301" y="1486556"/>
                  </a:lnTo>
                  <a:cubicBezTo>
                    <a:pt x="941301" y="1486556"/>
                    <a:pt x="941301" y="1486556"/>
                    <a:pt x="941393" y="1486556"/>
                  </a:cubicBezTo>
                  <a:lnTo>
                    <a:pt x="941393" y="1486556"/>
                  </a:lnTo>
                  <a:cubicBezTo>
                    <a:pt x="941393" y="1486556"/>
                    <a:pt x="941393" y="1486556"/>
                    <a:pt x="941393" y="1486556"/>
                  </a:cubicBezTo>
                  <a:cubicBezTo>
                    <a:pt x="941393" y="1486556"/>
                    <a:pt x="941486" y="1486556"/>
                    <a:pt x="941578" y="1486556"/>
                  </a:cubicBezTo>
                  <a:cubicBezTo>
                    <a:pt x="941578" y="1486556"/>
                    <a:pt x="941578" y="1486556"/>
                    <a:pt x="941578" y="1486556"/>
                  </a:cubicBezTo>
                  <a:cubicBezTo>
                    <a:pt x="941578" y="1486556"/>
                    <a:pt x="941578" y="1486556"/>
                    <a:pt x="941578" y="1486556"/>
                  </a:cubicBezTo>
                  <a:lnTo>
                    <a:pt x="972083" y="1481934"/>
                  </a:lnTo>
                  <a:lnTo>
                    <a:pt x="1024033" y="1476573"/>
                  </a:lnTo>
                  <a:lnTo>
                    <a:pt x="1330467" y="1491825"/>
                  </a:lnTo>
                  <a:lnTo>
                    <a:pt x="1355055" y="1503472"/>
                  </a:lnTo>
                  <a:cubicBezTo>
                    <a:pt x="1355055" y="1503472"/>
                    <a:pt x="1355795" y="1503657"/>
                    <a:pt x="1356257" y="1503565"/>
                  </a:cubicBezTo>
                  <a:lnTo>
                    <a:pt x="1426603" y="1486464"/>
                  </a:lnTo>
                  <a:cubicBezTo>
                    <a:pt x="1427527" y="1486279"/>
                    <a:pt x="1428174" y="1485262"/>
                    <a:pt x="1427897" y="1484338"/>
                  </a:cubicBezTo>
                  <a:cubicBezTo>
                    <a:pt x="1427897" y="1484153"/>
                    <a:pt x="1427804" y="1483968"/>
                    <a:pt x="1427712" y="1483783"/>
                  </a:cubicBezTo>
                  <a:lnTo>
                    <a:pt x="1430947" y="1484800"/>
                  </a:lnTo>
                  <a:lnTo>
                    <a:pt x="1432334" y="1487388"/>
                  </a:lnTo>
                  <a:cubicBezTo>
                    <a:pt x="1428636" y="1491733"/>
                    <a:pt x="1425031" y="1495060"/>
                    <a:pt x="1423737" y="1495060"/>
                  </a:cubicBezTo>
                  <a:moveTo>
                    <a:pt x="1438250" y="1485447"/>
                  </a:moveTo>
                  <a:cubicBezTo>
                    <a:pt x="1438250" y="1485447"/>
                    <a:pt x="1438250" y="1485447"/>
                    <a:pt x="1438250" y="1485447"/>
                  </a:cubicBezTo>
                  <a:lnTo>
                    <a:pt x="1438250" y="1485447"/>
                  </a:lnTo>
                  <a:cubicBezTo>
                    <a:pt x="1438250" y="1485447"/>
                    <a:pt x="1438250" y="1485447"/>
                    <a:pt x="1438250" y="1485447"/>
                  </a:cubicBezTo>
                  <a:close/>
                  <a:moveTo>
                    <a:pt x="1432241" y="1459194"/>
                  </a:moveTo>
                  <a:lnTo>
                    <a:pt x="1423922" y="1437009"/>
                  </a:lnTo>
                  <a:lnTo>
                    <a:pt x="1435569" y="1434791"/>
                  </a:lnTo>
                  <a:lnTo>
                    <a:pt x="1444536" y="1459194"/>
                  </a:lnTo>
                  <a:lnTo>
                    <a:pt x="1432241" y="1459194"/>
                  </a:lnTo>
                  <a:close/>
                  <a:moveTo>
                    <a:pt x="1460990" y="1481842"/>
                  </a:moveTo>
                  <a:lnTo>
                    <a:pt x="1458771" y="1477590"/>
                  </a:lnTo>
                  <a:cubicBezTo>
                    <a:pt x="1458771" y="1477590"/>
                    <a:pt x="1458586" y="1477220"/>
                    <a:pt x="1458401" y="1477127"/>
                  </a:cubicBezTo>
                  <a:lnTo>
                    <a:pt x="1453132" y="1472321"/>
                  </a:lnTo>
                  <a:lnTo>
                    <a:pt x="1431040" y="1412236"/>
                  </a:lnTo>
                  <a:cubicBezTo>
                    <a:pt x="1433350" y="1414177"/>
                    <a:pt x="1435846" y="1415748"/>
                    <a:pt x="1437788" y="1415748"/>
                  </a:cubicBezTo>
                  <a:cubicBezTo>
                    <a:pt x="1438157" y="1415748"/>
                    <a:pt x="1438527" y="1415748"/>
                    <a:pt x="1438897" y="1415563"/>
                  </a:cubicBezTo>
                  <a:lnTo>
                    <a:pt x="1444536" y="1430631"/>
                  </a:lnTo>
                  <a:cubicBezTo>
                    <a:pt x="1443888" y="1431278"/>
                    <a:pt x="1443796" y="1432295"/>
                    <a:pt x="1444351" y="1433034"/>
                  </a:cubicBezTo>
                  <a:cubicBezTo>
                    <a:pt x="1444721" y="1433496"/>
                    <a:pt x="1445183" y="1433681"/>
                    <a:pt x="1445645" y="1433681"/>
                  </a:cubicBezTo>
                  <a:lnTo>
                    <a:pt x="1463301" y="1480640"/>
                  </a:lnTo>
                  <a:lnTo>
                    <a:pt x="1460990" y="14818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238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589105A-A9BD-4688-8E49-004C47ADA1F2}"/>
                </a:ext>
              </a:extLst>
            </p:cNvPr>
            <p:cNvSpPr txBox="1"/>
            <p:nvPr/>
          </p:nvSpPr>
          <p:spPr>
            <a:xfrm>
              <a:off x="-38387" y="2461337"/>
              <a:ext cx="13355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s-MY" sz="1000" noProof="1">
                  <a:latin typeface="Century Gothic" panose="020B0502020202020204" pitchFamily="34" charset="0"/>
                </a:rPr>
                <a:t>	Tujuan       :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06C39F7-33EE-4E07-B245-24097F760DFF}"/>
                </a:ext>
              </a:extLst>
            </p:cNvPr>
            <p:cNvSpPr txBox="1"/>
            <p:nvPr/>
          </p:nvSpPr>
          <p:spPr>
            <a:xfrm>
              <a:off x="-27597" y="2141162"/>
              <a:ext cx="13124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s-MY" sz="1000" noProof="1">
                  <a:latin typeface="Century Gothic" panose="020B0502020202020204" pitchFamily="34" charset="0"/>
                </a:rPr>
                <a:t>	Umur         :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EB3C7A-2BF2-41B7-B0A1-55C45FA3B9E8}"/>
                </a:ext>
              </a:extLst>
            </p:cNvPr>
            <p:cNvSpPr/>
            <p:nvPr/>
          </p:nvSpPr>
          <p:spPr>
            <a:xfrm>
              <a:off x="86496" y="148073"/>
              <a:ext cx="6677424" cy="221237"/>
            </a:xfrm>
            <a:prstGeom prst="rect">
              <a:avLst/>
            </a:prstGeom>
            <a:solidFill>
              <a:srgbClr val="318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s-MY" sz="13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BORANG MAKLUM BALAS PELANGGAN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D295A5-5EFE-424C-9D09-E524C717F231}"/>
                </a:ext>
              </a:extLst>
            </p:cNvPr>
            <p:cNvSpPr txBox="1"/>
            <p:nvPr/>
          </p:nvSpPr>
          <p:spPr>
            <a:xfrm>
              <a:off x="86496" y="435901"/>
              <a:ext cx="668500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ms-MY" sz="900" b="1" noProof="1">
                  <a:latin typeface="Century Gothic" panose="020B0502020202020204" pitchFamily="34" charset="0"/>
                </a:rPr>
                <a:t>Pelanggan Yang Dihargai,</a:t>
              </a:r>
            </a:p>
            <a:p>
              <a:pPr>
                <a:buNone/>
              </a:pPr>
              <a:endParaRPr lang="ms-MY" sz="900" noProof="1">
                <a:latin typeface="Century Gothic" panose="020B0502020202020204" pitchFamily="34" charset="0"/>
              </a:endParaRPr>
            </a:p>
            <a:p>
              <a:pPr>
                <a:buNone/>
              </a:pPr>
              <a:r>
                <a:rPr lang="ms-MY" sz="900" noProof="1">
                  <a:latin typeface="Century Gothic" panose="020B0502020202020204" pitchFamily="34" charset="0"/>
                </a:rPr>
                <a:t>Maklum balas anda amat penting bagi kami. Sehubungan itu, PLANMalaysia amat mengalu-alukan sebarang pandangan dan cadangan daripada anda bagi membantu kami menambah baik mutu produk dan perkhidmatan yang ditawarkan.</a:t>
              </a:r>
            </a:p>
            <a:p>
              <a:pPr>
                <a:buNone/>
              </a:pPr>
              <a:endParaRPr lang="ms-MY" sz="900" noProof="1">
                <a:latin typeface="Century Gothic" panose="020B0502020202020204" pitchFamily="34" charset="0"/>
              </a:endParaRPr>
            </a:p>
            <a:p>
              <a:r>
                <a:rPr lang="ms-MY" sz="900" noProof="1">
                  <a:latin typeface="Century Gothic" panose="020B0502020202020204" pitchFamily="34" charset="0"/>
                </a:rPr>
                <a:t>Sila lengkapkan borang ini dan kami akan berusaha untuk memenuhi harapan dan keperluan anda sebaik mungkin.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E916F7-AAD4-4E17-86DA-CE1A5394CC52}"/>
                </a:ext>
              </a:extLst>
            </p:cNvPr>
            <p:cNvSpPr/>
            <p:nvPr/>
          </p:nvSpPr>
          <p:spPr>
            <a:xfrm>
              <a:off x="85265" y="1599472"/>
              <a:ext cx="6685007" cy="192255"/>
            </a:xfrm>
            <a:prstGeom prst="rect">
              <a:avLst/>
            </a:prstGeom>
            <a:solidFill>
              <a:srgbClr val="318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ms-MY" sz="8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1. Maklumat Diri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902BE-E447-4888-BD0B-C2AE9AAE3078}"/>
                </a:ext>
              </a:extLst>
            </p:cNvPr>
            <p:cNvSpPr txBox="1"/>
            <p:nvPr/>
          </p:nvSpPr>
          <p:spPr>
            <a:xfrm>
              <a:off x="-28472" y="1839018"/>
              <a:ext cx="13826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s-MY" sz="1000" noProof="1">
                  <a:latin typeface="Century Gothic" panose="020B0502020202020204" pitchFamily="34" charset="0"/>
                </a:rPr>
                <a:t>	Kategori   :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9D0D842-4F96-4D35-BD9F-3071E0880257}"/>
                </a:ext>
              </a:extLst>
            </p:cNvPr>
            <p:cNvSpPr/>
            <p:nvPr/>
          </p:nvSpPr>
          <p:spPr>
            <a:xfrm>
              <a:off x="83979" y="4096820"/>
              <a:ext cx="6653728" cy="288895"/>
            </a:xfrm>
            <a:prstGeom prst="rect">
              <a:avLst/>
            </a:prstGeom>
            <a:solidFill>
              <a:srgbClr val="318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 indent="-88900"/>
              <a:r>
                <a:rPr lang="ms-MY" sz="8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3. Saya berurusan dengan PLANMalaysia untuk Produk/ Perkhidmatan seperti berikut </a:t>
              </a:r>
            </a:p>
            <a:p>
              <a:pPr marL="88900" indent="-88900"/>
              <a:r>
                <a:rPr lang="ms-MY" sz="8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   (</a:t>
              </a:r>
              <a:r>
                <a:rPr lang="ms-MY" sz="800" b="1" i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Sila tandakan kotak yang berkenaan &amp; boleh isi lebih dari satu kotak</a:t>
              </a:r>
              <a:r>
                <a:rPr lang="ms-MY" sz="8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F71ED6F-B981-48AF-9D11-15D4A6F98C3E}"/>
                </a:ext>
              </a:extLst>
            </p:cNvPr>
            <p:cNvSpPr/>
            <p:nvPr/>
          </p:nvSpPr>
          <p:spPr>
            <a:xfrm>
              <a:off x="83086" y="6367573"/>
              <a:ext cx="6680834" cy="164843"/>
            </a:xfrm>
            <a:prstGeom prst="rect">
              <a:avLst/>
            </a:prstGeom>
            <a:solidFill>
              <a:srgbClr val="318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ms-MY" sz="8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4. Sila Berikan Penilaian terhadap perkara berikut. Tandakan kotak di bawah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4045BD9-A307-4FE3-B568-F343610F97AA}"/>
                </a:ext>
              </a:extLst>
            </p:cNvPr>
            <p:cNvSpPr/>
            <p:nvPr/>
          </p:nvSpPr>
          <p:spPr>
            <a:xfrm>
              <a:off x="92129" y="7115254"/>
              <a:ext cx="1709112" cy="268227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82563" lvl="0" indent="-182563">
                <a:lnSpc>
                  <a:spcPct val="110000"/>
                </a:lnSpc>
                <a:buFont typeface="+mj-lt"/>
                <a:buAutoNum type="romanLcPeriod"/>
              </a:pPr>
              <a:r>
                <a:rPr lang="ms-MY" sz="900" noProof="1">
                  <a:solidFill>
                    <a:prstClr val="black"/>
                  </a:solidFill>
                  <a:latin typeface="Century Gothic" panose="020B0502020202020204" pitchFamily="34" charset="0"/>
                </a:rPr>
                <a:t>Kesediaan pegawai memberikan perkhidmatan</a:t>
              </a:r>
            </a:p>
            <a:p>
              <a:pPr marL="182563" lvl="0" indent="-182563">
                <a:lnSpc>
                  <a:spcPct val="110000"/>
                </a:lnSpc>
                <a:buFont typeface="+mj-lt"/>
                <a:buAutoNum type="romanLcPeriod"/>
              </a:pPr>
              <a:endParaRPr lang="ms-MY" sz="900" noProof="1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marL="182563" lvl="0" indent="-182563">
                <a:lnSpc>
                  <a:spcPct val="110000"/>
                </a:lnSpc>
                <a:buFont typeface="+mj-lt"/>
                <a:buAutoNum type="romanLcPeriod"/>
              </a:pPr>
              <a:r>
                <a:rPr lang="ms-MY" sz="900" noProof="1">
                  <a:solidFill>
                    <a:prstClr val="black"/>
                  </a:solidFill>
                  <a:latin typeface="Century Gothic" panose="020B0502020202020204" pitchFamily="34" charset="0"/>
                </a:rPr>
                <a:t>Layanan pegawai terhadap pelanggan	</a:t>
              </a:r>
            </a:p>
            <a:p>
              <a:pPr marL="182563" lvl="0" indent="-182563">
                <a:lnSpc>
                  <a:spcPct val="110000"/>
                </a:lnSpc>
                <a:buFont typeface="+mj-lt"/>
                <a:buAutoNum type="romanLcPeriod"/>
              </a:pPr>
              <a:endParaRPr lang="ms-MY" sz="900" noProof="1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marL="182563" lvl="0" indent="-182563">
                <a:lnSpc>
                  <a:spcPct val="110000"/>
                </a:lnSpc>
                <a:buFont typeface="+mj-lt"/>
                <a:buAutoNum type="romanLcPeriod"/>
              </a:pPr>
              <a:r>
                <a:rPr lang="ms-MY" sz="900" noProof="1">
                  <a:solidFill>
                    <a:prstClr val="black"/>
                  </a:solidFill>
                  <a:latin typeface="Century Gothic" panose="020B0502020202020204" pitchFamily="34" charset="0"/>
                </a:rPr>
                <a:t>Ilmu pengetahuan dan kemahiran pegawai</a:t>
              </a:r>
            </a:p>
            <a:p>
              <a:pPr marL="182563" lvl="0" indent="-182563">
                <a:lnSpc>
                  <a:spcPct val="110000"/>
                </a:lnSpc>
                <a:buFont typeface="+mj-lt"/>
                <a:buAutoNum type="romanLcPeriod"/>
              </a:pPr>
              <a:endParaRPr lang="ms-MY" sz="900" noProof="1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marL="182563" lvl="0" indent="-182563">
                <a:lnSpc>
                  <a:spcPct val="110000"/>
                </a:lnSpc>
                <a:buFont typeface="+mj-lt"/>
                <a:buAutoNum type="romanLcPeriod"/>
              </a:pPr>
              <a:r>
                <a:rPr lang="ms-MY" sz="900" noProof="1">
                  <a:solidFill>
                    <a:prstClr val="black"/>
                  </a:solidFill>
                  <a:latin typeface="Century Gothic" panose="020B0502020202020204" pitchFamily="34" charset="0"/>
                </a:rPr>
                <a:t>Produk dan perkhidmatan yang disediakan</a:t>
              </a:r>
            </a:p>
            <a:p>
              <a:pPr marL="182563" lvl="0" indent="-182563">
                <a:lnSpc>
                  <a:spcPct val="110000"/>
                </a:lnSpc>
                <a:buFont typeface="+mj-lt"/>
                <a:buAutoNum type="romanLcPeriod"/>
              </a:pPr>
              <a:endParaRPr lang="ms-MY" sz="900" noProof="1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marL="182563" lvl="0" indent="-182563">
                <a:lnSpc>
                  <a:spcPct val="110000"/>
                </a:lnSpc>
                <a:buFont typeface="+mj-lt"/>
                <a:buAutoNum type="romanLcPeriod"/>
              </a:pPr>
              <a:r>
                <a:rPr lang="ms-MY" sz="900" noProof="1">
                  <a:solidFill>
                    <a:prstClr val="black"/>
                  </a:solidFill>
                  <a:latin typeface="Century Gothic" panose="020B0502020202020204" pitchFamily="34" charset="0"/>
                </a:rPr>
                <a:t>Maklumat yang diperolehi lengkap dan mencukupi</a:t>
              </a:r>
            </a:p>
            <a:p>
              <a:pPr marL="182563" lvl="0" indent="-182563">
                <a:lnSpc>
                  <a:spcPct val="110000"/>
                </a:lnSpc>
                <a:buFont typeface="+mj-lt"/>
                <a:buAutoNum type="romanLcPeriod"/>
              </a:pPr>
              <a:endParaRPr lang="ms-MY" sz="900" noProof="1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marL="182563" lvl="0" indent="-182563">
                <a:lnSpc>
                  <a:spcPct val="110000"/>
                </a:lnSpc>
                <a:buFont typeface="+mj-lt"/>
                <a:buAutoNum type="romanLcPeriod"/>
              </a:pPr>
              <a:r>
                <a:rPr lang="ms-MY" sz="900" noProof="1">
                  <a:solidFill>
                    <a:prstClr val="black"/>
                  </a:solidFill>
                  <a:latin typeface="Century Gothic" panose="020B0502020202020204" pitchFamily="34" charset="0"/>
                </a:rPr>
                <a:t>Penilaian Keseluruhan Jabatan/Bahagian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3CCD75-CF3A-4FD9-B981-1C039B5EE824}"/>
                </a:ext>
              </a:extLst>
            </p:cNvPr>
            <p:cNvSpPr/>
            <p:nvPr/>
          </p:nvSpPr>
          <p:spPr>
            <a:xfrm>
              <a:off x="4412686" y="6369009"/>
              <a:ext cx="2325021" cy="1634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ms-MY" sz="8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5. Cadangan Penambahbaikan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337741-A560-4C5B-925C-D500BF3E1B2A}"/>
                </a:ext>
              </a:extLst>
            </p:cNvPr>
            <p:cNvSpPr txBox="1"/>
            <p:nvPr/>
          </p:nvSpPr>
          <p:spPr>
            <a:xfrm>
              <a:off x="4274565" y="6534379"/>
              <a:ext cx="250783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algn="just"/>
              <a:r>
                <a:rPr lang="ms-MY" sz="1050" noProof="1">
                  <a:latin typeface="Century Gothic" panose="020B0502020202020204" pitchFamily="34" charset="0"/>
                </a:rPr>
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EC3A68E-D76E-4E5D-90F1-F1B998AFD4F2}"/>
                </a:ext>
              </a:extLst>
            </p:cNvPr>
            <p:cNvSpPr txBox="1"/>
            <p:nvPr/>
          </p:nvSpPr>
          <p:spPr>
            <a:xfrm>
              <a:off x="1620313" y="6691935"/>
              <a:ext cx="79554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600" b="1" noProof="1">
                  <a:latin typeface="Century Gothic" panose="020B0502020202020204" pitchFamily="34" charset="0"/>
                </a:rPr>
                <a:t>CEMERLANG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FE4244F-E40B-44CA-8AFE-29BDED6E9E80}"/>
                </a:ext>
              </a:extLst>
            </p:cNvPr>
            <p:cNvSpPr/>
            <p:nvPr/>
          </p:nvSpPr>
          <p:spPr>
            <a:xfrm>
              <a:off x="2372411" y="7201307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68918F-FAC8-4E96-A976-008FE8FECEEB}"/>
                </a:ext>
              </a:extLst>
            </p:cNvPr>
            <p:cNvSpPr txBox="1"/>
            <p:nvPr/>
          </p:nvSpPr>
          <p:spPr>
            <a:xfrm>
              <a:off x="2217431" y="6691935"/>
              <a:ext cx="53327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600" b="1" noProof="1">
                  <a:latin typeface="Century Gothic" panose="020B0502020202020204" pitchFamily="34" charset="0"/>
                </a:rPr>
                <a:t>BAIK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F9A1B96-1F39-425A-B776-97E9D24F6755}"/>
                </a:ext>
              </a:extLst>
            </p:cNvPr>
            <p:cNvSpPr/>
            <p:nvPr/>
          </p:nvSpPr>
          <p:spPr>
            <a:xfrm>
              <a:off x="2870646" y="7201307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E1FD5F-B7DB-41A0-AB42-43A26B53C004}"/>
                </a:ext>
              </a:extLst>
            </p:cNvPr>
            <p:cNvSpPr txBox="1"/>
            <p:nvPr/>
          </p:nvSpPr>
          <p:spPr>
            <a:xfrm>
              <a:off x="2578085" y="6691935"/>
              <a:ext cx="86769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600" b="1" noProof="1">
                  <a:latin typeface="Century Gothic" panose="020B0502020202020204" pitchFamily="34" charset="0"/>
                </a:rPr>
                <a:t>MEMUASKAN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B7771D0-8985-40E0-961F-EF1A31F4A098}"/>
                </a:ext>
              </a:extLst>
            </p:cNvPr>
            <p:cNvSpPr/>
            <p:nvPr/>
          </p:nvSpPr>
          <p:spPr>
            <a:xfrm>
              <a:off x="3398370" y="7201307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EC85646-E845-4C6C-B116-F6612EDD41F0}"/>
                </a:ext>
              </a:extLst>
            </p:cNvPr>
            <p:cNvSpPr/>
            <p:nvPr/>
          </p:nvSpPr>
          <p:spPr>
            <a:xfrm>
              <a:off x="1259106" y="1875113"/>
              <a:ext cx="296134" cy="174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8BAC4E9-BA09-411D-ACBD-8B73C1987478}"/>
                </a:ext>
              </a:extLst>
            </p:cNvPr>
            <p:cNvSpPr/>
            <p:nvPr/>
          </p:nvSpPr>
          <p:spPr>
            <a:xfrm>
              <a:off x="2782631" y="1875113"/>
              <a:ext cx="296134" cy="174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CDA0806-7F97-44E0-859D-B21A73771872}"/>
                </a:ext>
              </a:extLst>
            </p:cNvPr>
            <p:cNvSpPr/>
            <p:nvPr/>
          </p:nvSpPr>
          <p:spPr>
            <a:xfrm>
              <a:off x="4191141" y="1875113"/>
              <a:ext cx="296134" cy="174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1E40092-FA75-4D6F-B0E3-CCC54C7E6369}"/>
                </a:ext>
              </a:extLst>
            </p:cNvPr>
            <p:cNvSpPr/>
            <p:nvPr/>
          </p:nvSpPr>
          <p:spPr>
            <a:xfrm>
              <a:off x="5385584" y="1869970"/>
              <a:ext cx="281021" cy="1843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DAF91B8-E0E9-43B5-A5EB-D2EBCCEED7A5}"/>
                </a:ext>
              </a:extLst>
            </p:cNvPr>
            <p:cNvSpPr/>
            <p:nvPr/>
          </p:nvSpPr>
          <p:spPr>
            <a:xfrm>
              <a:off x="5622261" y="1846712"/>
              <a:ext cx="114165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Lain-lain : _______</a:t>
              </a:r>
              <a:endParaRPr lang="ms-MY" sz="900" noProof="1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F296F73-E470-4CD9-B261-898C65C716D4}"/>
                </a:ext>
              </a:extLst>
            </p:cNvPr>
            <p:cNvSpPr/>
            <p:nvPr/>
          </p:nvSpPr>
          <p:spPr>
            <a:xfrm>
              <a:off x="1531175" y="1846712"/>
              <a:ext cx="111601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Penjawat Awam</a:t>
              </a:r>
              <a:endParaRPr lang="ms-MY" sz="900" noProof="1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829C063-A933-4E06-9655-B98987C1C221}"/>
                </a:ext>
              </a:extLst>
            </p:cNvPr>
            <p:cNvSpPr/>
            <p:nvPr/>
          </p:nvSpPr>
          <p:spPr>
            <a:xfrm>
              <a:off x="3062576" y="1846712"/>
              <a:ext cx="102624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Pekerja Swasta</a:t>
              </a:r>
              <a:endParaRPr lang="ms-MY" sz="900" noProof="1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64FF46D-AEF1-461B-821B-80157BAFF2FF}"/>
                </a:ext>
              </a:extLst>
            </p:cNvPr>
            <p:cNvSpPr/>
            <p:nvPr/>
          </p:nvSpPr>
          <p:spPr>
            <a:xfrm>
              <a:off x="4454334" y="1846712"/>
              <a:ext cx="59984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Pelajar </a:t>
              </a:r>
              <a:endParaRPr lang="ms-MY" sz="900" noProof="1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812F2D7-C5A0-43A7-892B-70A303D7E2AB}"/>
                </a:ext>
              </a:extLst>
            </p:cNvPr>
            <p:cNvSpPr/>
            <p:nvPr/>
          </p:nvSpPr>
          <p:spPr>
            <a:xfrm>
              <a:off x="1259106" y="2177257"/>
              <a:ext cx="296134" cy="174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13DCB26-72B5-4900-99AD-0E12CEBEC1BD}"/>
                </a:ext>
              </a:extLst>
            </p:cNvPr>
            <p:cNvSpPr/>
            <p:nvPr/>
          </p:nvSpPr>
          <p:spPr>
            <a:xfrm>
              <a:off x="2782631" y="2172890"/>
              <a:ext cx="296134" cy="1827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9F13B74-3EF4-4FA6-8D41-BBA9B6D8FA5B}"/>
                </a:ext>
              </a:extLst>
            </p:cNvPr>
            <p:cNvSpPr/>
            <p:nvPr/>
          </p:nvSpPr>
          <p:spPr>
            <a:xfrm>
              <a:off x="1536546" y="2148856"/>
              <a:ext cx="78098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  <a:sym typeface="Symbol" panose="05050102010706020507" pitchFamily="18" charset="2"/>
                </a:rPr>
                <a:t></a:t>
              </a:r>
              <a:r>
                <a:rPr lang="ms-MY" sz="900" noProof="1">
                  <a:latin typeface="Century Gothic" panose="020B0502020202020204" pitchFamily="34" charset="0"/>
                </a:rPr>
                <a:t> 18 Tahun</a:t>
              </a:r>
              <a:endParaRPr lang="ms-MY" sz="900" noProof="1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434492B-D8E6-41EF-ABED-E9FB99CFF2A1}"/>
                </a:ext>
              </a:extLst>
            </p:cNvPr>
            <p:cNvSpPr/>
            <p:nvPr/>
          </p:nvSpPr>
          <p:spPr>
            <a:xfrm>
              <a:off x="3058662" y="2148856"/>
              <a:ext cx="8515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19-24 Tahun</a:t>
              </a:r>
              <a:endParaRPr lang="ms-MY" sz="900" noProof="1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4DE925B-3CD8-475D-BE2A-E08EF808A5B7}"/>
                </a:ext>
              </a:extLst>
            </p:cNvPr>
            <p:cNvSpPr/>
            <p:nvPr/>
          </p:nvSpPr>
          <p:spPr>
            <a:xfrm>
              <a:off x="4191141" y="2177257"/>
              <a:ext cx="296134" cy="174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6720F9F-0D51-48F9-B1C8-CE836688FBA6}"/>
                </a:ext>
              </a:extLst>
            </p:cNvPr>
            <p:cNvSpPr/>
            <p:nvPr/>
          </p:nvSpPr>
          <p:spPr>
            <a:xfrm>
              <a:off x="5385584" y="2172114"/>
              <a:ext cx="281021" cy="1843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E8962A7-69DF-4315-A82C-252013358A37}"/>
                </a:ext>
              </a:extLst>
            </p:cNvPr>
            <p:cNvSpPr/>
            <p:nvPr/>
          </p:nvSpPr>
          <p:spPr>
            <a:xfrm>
              <a:off x="5666604" y="2148856"/>
              <a:ext cx="81304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  <a:sym typeface="Symbol" panose="05050102010706020507" pitchFamily="18" charset="2"/>
                </a:rPr>
                <a:t> </a:t>
              </a:r>
              <a:r>
                <a:rPr lang="ms-MY" sz="900" noProof="1">
                  <a:latin typeface="Century Gothic" panose="020B0502020202020204" pitchFamily="34" charset="0"/>
                </a:rPr>
                <a:t>55 Tahun </a:t>
              </a:r>
              <a:endParaRPr lang="ms-MY" sz="900" noProof="1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FDD6F1F-19D9-4832-BC61-028B852880E0}"/>
                </a:ext>
              </a:extLst>
            </p:cNvPr>
            <p:cNvSpPr/>
            <p:nvPr/>
          </p:nvSpPr>
          <p:spPr>
            <a:xfrm>
              <a:off x="4433864" y="2148856"/>
              <a:ext cx="85151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25-54 Tahun</a:t>
              </a:r>
              <a:endParaRPr lang="ms-MY" sz="900" noProof="1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DA16569-EDDB-4F52-AF5A-3ED2C7A864BC}"/>
                </a:ext>
              </a:extLst>
            </p:cNvPr>
            <p:cNvSpPr/>
            <p:nvPr/>
          </p:nvSpPr>
          <p:spPr>
            <a:xfrm>
              <a:off x="83978" y="3340559"/>
              <a:ext cx="6686293" cy="204361"/>
            </a:xfrm>
            <a:prstGeom prst="rect">
              <a:avLst/>
            </a:prstGeom>
            <a:solidFill>
              <a:srgbClr val="318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ms-MY" sz="8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2. Saya mengenali PLANMalaysia melalui :</a:t>
              </a:r>
              <a:endParaRPr lang="ms-MY" sz="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669811" y="3733796"/>
              <a:ext cx="1319959" cy="230832"/>
              <a:chOff x="3750925" y="4154028"/>
              <a:chExt cx="1319959" cy="230832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B1FD4FC-17EC-4F3E-B206-65924BA64023}"/>
                  </a:ext>
                </a:extLst>
              </p:cNvPr>
              <p:cNvSpPr txBox="1"/>
              <p:nvPr/>
            </p:nvSpPr>
            <p:spPr>
              <a:xfrm>
                <a:off x="3990884" y="4154028"/>
                <a:ext cx="10800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ms-MY" sz="900" noProof="1">
                    <a:latin typeface="Century Gothic" panose="020B0502020202020204" pitchFamily="34" charset="0"/>
                  </a:rPr>
                  <a:t>Jabatan/Agensi 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88D71EA-C23D-4FDA-84E4-665D571B3F0C}"/>
                  </a:ext>
                </a:extLst>
              </p:cNvPr>
              <p:cNvSpPr/>
              <p:nvPr/>
            </p:nvSpPr>
            <p:spPr>
              <a:xfrm>
                <a:off x="3750925" y="4160030"/>
                <a:ext cx="296134" cy="1950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 sz="1050" noProof="1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FCB4231-A104-4B9A-BEE0-233047A95848}"/>
                </a:ext>
              </a:extLst>
            </p:cNvPr>
            <p:cNvGrpSpPr/>
            <p:nvPr/>
          </p:nvGrpSpPr>
          <p:grpSpPr>
            <a:xfrm>
              <a:off x="1347526" y="3729237"/>
              <a:ext cx="1273303" cy="230832"/>
              <a:chOff x="25013" y="3204483"/>
              <a:chExt cx="1273303" cy="230832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072A1FF-B994-46E9-A1C9-228FF9ED34C4}"/>
                  </a:ext>
                </a:extLst>
              </p:cNvPr>
              <p:cNvSpPr txBox="1"/>
              <p:nvPr/>
            </p:nvSpPr>
            <p:spPr>
              <a:xfrm>
                <a:off x="290221" y="3204483"/>
                <a:ext cx="100809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ms-MY" sz="900" noProof="1">
                    <a:latin typeface="Century Gothic" panose="020B0502020202020204" pitchFamily="34" charset="0"/>
                  </a:rPr>
                  <a:t>Media Sosial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07C17D1-DE5A-49D9-9E68-B25F46CD4C36}"/>
                  </a:ext>
                </a:extLst>
              </p:cNvPr>
              <p:cNvSpPr/>
              <p:nvPr/>
            </p:nvSpPr>
            <p:spPr>
              <a:xfrm>
                <a:off x="25013" y="3215523"/>
                <a:ext cx="296134" cy="189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 sz="1000" noProof="1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92336F4D-3BFF-4B61-A4FE-76B5C7E8DEC2}"/>
                </a:ext>
              </a:extLst>
            </p:cNvPr>
            <p:cNvGrpSpPr/>
            <p:nvPr/>
          </p:nvGrpSpPr>
          <p:grpSpPr>
            <a:xfrm>
              <a:off x="2584286" y="3722814"/>
              <a:ext cx="962550" cy="230832"/>
              <a:chOff x="92486" y="3216937"/>
              <a:chExt cx="962550" cy="230832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C465219-BB28-461A-90DF-354C293E5A6A}"/>
                  </a:ext>
                </a:extLst>
              </p:cNvPr>
              <p:cNvSpPr txBox="1"/>
              <p:nvPr/>
            </p:nvSpPr>
            <p:spPr>
              <a:xfrm>
                <a:off x="355327" y="3216937"/>
                <a:ext cx="6997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ms-MY" sz="900" noProof="1">
                    <a:latin typeface="Century Gothic" panose="020B0502020202020204" pitchFamily="34" charset="0"/>
                  </a:rPr>
                  <a:t>Pameran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B8F4546-3EA9-4A68-85CA-B0B06ECC23D3}"/>
                  </a:ext>
                </a:extLst>
              </p:cNvPr>
              <p:cNvSpPr/>
              <p:nvPr/>
            </p:nvSpPr>
            <p:spPr>
              <a:xfrm>
                <a:off x="92486" y="3230972"/>
                <a:ext cx="296134" cy="1927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 sz="1000" noProof="1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5ADC547-70E0-409B-85B5-DF804B0E8627}"/>
                </a:ext>
              </a:extLst>
            </p:cNvPr>
            <p:cNvGrpSpPr/>
            <p:nvPr/>
          </p:nvGrpSpPr>
          <p:grpSpPr>
            <a:xfrm>
              <a:off x="162936" y="3723184"/>
              <a:ext cx="1286161" cy="230832"/>
              <a:chOff x="91993" y="3213080"/>
              <a:chExt cx="1286161" cy="230832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6093B17-3ADA-4B69-9A34-2A4442EF1C28}"/>
                  </a:ext>
                </a:extLst>
              </p:cNvPr>
              <p:cNvSpPr txBox="1"/>
              <p:nvPr/>
            </p:nvSpPr>
            <p:spPr>
              <a:xfrm>
                <a:off x="370059" y="3213080"/>
                <a:ext cx="100809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ms-MY" sz="900" noProof="1">
                    <a:latin typeface="Century Gothic" panose="020B0502020202020204" pitchFamily="34" charset="0"/>
                  </a:rPr>
                  <a:t>Portal Rasmi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B4E2C01-F5BA-4E88-90F8-22786F58B6D9}"/>
                  </a:ext>
                </a:extLst>
              </p:cNvPr>
              <p:cNvSpPr/>
              <p:nvPr/>
            </p:nvSpPr>
            <p:spPr>
              <a:xfrm>
                <a:off x="91993" y="3226745"/>
                <a:ext cx="296134" cy="1927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 sz="1000" noProof="1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74BBE92-5543-4E5B-A893-BA16FF33D7E1}"/>
                </a:ext>
              </a:extLst>
            </p:cNvPr>
            <p:cNvSpPr txBox="1"/>
            <p:nvPr/>
          </p:nvSpPr>
          <p:spPr>
            <a:xfrm>
              <a:off x="5317911" y="3736850"/>
              <a:ext cx="151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s-MY" sz="900" noProof="1">
                  <a:latin typeface="Century Gothic" panose="020B0502020202020204" pitchFamily="34" charset="0"/>
                </a:rPr>
                <a:t>Lain-lain :______________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62A0162-0E4D-40C4-A87C-BD4B3B5EC9AE}"/>
                </a:ext>
              </a:extLst>
            </p:cNvPr>
            <p:cNvSpPr/>
            <p:nvPr/>
          </p:nvSpPr>
          <p:spPr>
            <a:xfrm>
              <a:off x="5054178" y="3733796"/>
              <a:ext cx="296134" cy="2043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4A2C504-99FC-48A3-BAAD-EF3FEBD091BE}"/>
                </a:ext>
              </a:extLst>
            </p:cNvPr>
            <p:cNvSpPr/>
            <p:nvPr/>
          </p:nvSpPr>
          <p:spPr>
            <a:xfrm>
              <a:off x="1259106" y="2497432"/>
              <a:ext cx="296134" cy="174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18D563F-4541-42E5-B774-D0F042207E0F}"/>
                </a:ext>
              </a:extLst>
            </p:cNvPr>
            <p:cNvSpPr/>
            <p:nvPr/>
          </p:nvSpPr>
          <p:spPr>
            <a:xfrm>
              <a:off x="3040291" y="2410484"/>
              <a:ext cx="12342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Publisiti/Pameran/Hebahan</a:t>
              </a:r>
              <a:endParaRPr lang="ms-MY" sz="900" noProof="1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EB9D9A4-532B-4A5B-9692-64E83514EB84}"/>
                </a:ext>
              </a:extLst>
            </p:cNvPr>
            <p:cNvSpPr/>
            <p:nvPr/>
          </p:nvSpPr>
          <p:spPr>
            <a:xfrm>
              <a:off x="2782631" y="2497432"/>
              <a:ext cx="296134" cy="174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BC5D247-F130-450A-A08A-831C5C82E68A}"/>
                </a:ext>
              </a:extLst>
            </p:cNvPr>
            <p:cNvSpPr/>
            <p:nvPr/>
          </p:nvSpPr>
          <p:spPr>
            <a:xfrm>
              <a:off x="1497817" y="2400605"/>
              <a:ext cx="1545083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Mesyuarat/Program (</a:t>
              </a:r>
              <a:r>
                <a:rPr lang="ms-MY" sz="900" i="1" noProof="1">
                  <a:latin typeface="Century Gothic" panose="020B0502020202020204" pitchFamily="34" charset="0"/>
                </a:rPr>
                <a:t>FGD,TWG</a:t>
              </a:r>
              <a:r>
                <a:rPr lang="ms-MY" sz="900" noProof="1">
                  <a:latin typeface="Century Gothic" panose="020B0502020202020204" pitchFamily="34" charset="0"/>
                </a:rPr>
                <a:t>)</a:t>
              </a:r>
              <a:endParaRPr lang="ms-MY" sz="900" noProof="1"/>
            </a:p>
            <a:p>
              <a:endParaRPr lang="ms-MY" sz="700" noProof="1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DDEDEC7-FE7C-4F0E-9A8B-F469E9F41FEF}"/>
                </a:ext>
              </a:extLst>
            </p:cNvPr>
            <p:cNvSpPr/>
            <p:nvPr/>
          </p:nvSpPr>
          <p:spPr>
            <a:xfrm>
              <a:off x="4191141" y="2497432"/>
              <a:ext cx="296134" cy="1740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86AD885D-828D-4B7B-9571-55CD18D4AEDD}"/>
                </a:ext>
              </a:extLst>
            </p:cNvPr>
            <p:cNvSpPr txBox="1"/>
            <p:nvPr/>
          </p:nvSpPr>
          <p:spPr>
            <a:xfrm>
              <a:off x="437441" y="4534289"/>
              <a:ext cx="15249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Informasi Umum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E8658347-15DA-4533-A559-7CBB738EFF89}"/>
                </a:ext>
              </a:extLst>
            </p:cNvPr>
            <p:cNvSpPr/>
            <p:nvPr/>
          </p:nvSpPr>
          <p:spPr>
            <a:xfrm>
              <a:off x="143523" y="4516676"/>
              <a:ext cx="296134" cy="262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00" noProof="1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D3999181-FF5B-438B-8F5D-1BAF675199B1}"/>
                </a:ext>
              </a:extLst>
            </p:cNvPr>
            <p:cNvSpPr txBox="1"/>
            <p:nvPr/>
          </p:nvSpPr>
          <p:spPr>
            <a:xfrm>
              <a:off x="436947" y="4785011"/>
              <a:ext cx="1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Perolehan dan Pelantikan Perunding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810FA60-8AE4-4FB6-BF5A-4FF6CE7A837B}"/>
                </a:ext>
              </a:extLst>
            </p:cNvPr>
            <p:cNvSpPr/>
            <p:nvPr/>
          </p:nvSpPr>
          <p:spPr>
            <a:xfrm>
              <a:off x="143523" y="4845222"/>
              <a:ext cx="296134" cy="262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00" noProof="1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399AC98-AAFC-476D-9AD4-64001665C697}"/>
                </a:ext>
              </a:extLst>
            </p:cNvPr>
            <p:cNvSpPr txBox="1"/>
            <p:nvPr/>
          </p:nvSpPr>
          <p:spPr>
            <a:xfrm>
              <a:off x="445123" y="5127167"/>
              <a:ext cx="1524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Maklumat Guna Tanah </a:t>
              </a:r>
              <a:r>
                <a:rPr lang="ms-MY" sz="900" i="1" noProof="1">
                  <a:latin typeface="Century Gothic" panose="020B0502020202020204" pitchFamily="34" charset="0"/>
                </a:rPr>
                <a:t>(Geo Spatial)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471466B-7485-4371-8A09-236624C2E14A}"/>
                </a:ext>
              </a:extLst>
            </p:cNvPr>
            <p:cNvSpPr/>
            <p:nvPr/>
          </p:nvSpPr>
          <p:spPr>
            <a:xfrm>
              <a:off x="143523" y="5180399"/>
              <a:ext cx="296134" cy="262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00" noProof="1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0A16FEB-2061-49CB-A8C9-CD7DB26ABB22}"/>
                </a:ext>
              </a:extLst>
            </p:cNvPr>
            <p:cNvSpPr txBox="1"/>
            <p:nvPr/>
          </p:nvSpPr>
          <p:spPr>
            <a:xfrm>
              <a:off x="440003" y="5461338"/>
              <a:ext cx="191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Khidmat Nasihat Perancangan dan Perundangan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01AA23D-06B0-4AE0-89E5-4B2466673269}"/>
                </a:ext>
              </a:extLst>
            </p:cNvPr>
            <p:cNvSpPr/>
            <p:nvPr/>
          </p:nvSpPr>
          <p:spPr>
            <a:xfrm>
              <a:off x="143523" y="5510608"/>
              <a:ext cx="296134" cy="262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00" noProof="1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680C518-0781-441B-8C75-A2F2C2EC562F}"/>
                </a:ext>
              </a:extLst>
            </p:cNvPr>
            <p:cNvSpPr txBox="1"/>
            <p:nvPr/>
          </p:nvSpPr>
          <p:spPr>
            <a:xfrm>
              <a:off x="440057" y="5785719"/>
              <a:ext cx="169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Garis Panduan, Piawaian dan Manual Perancangan 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19D740AA-87C9-4F73-A4CF-EBE66DB5CEC9}"/>
                </a:ext>
              </a:extLst>
            </p:cNvPr>
            <p:cNvSpPr/>
            <p:nvPr/>
          </p:nvSpPr>
          <p:spPr>
            <a:xfrm>
              <a:off x="143523" y="5846534"/>
              <a:ext cx="296134" cy="262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00" noProof="1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E3E0751-8038-427C-86FB-2FBAAF8C8EB0}"/>
                </a:ext>
              </a:extLst>
            </p:cNvPr>
            <p:cNvSpPr txBox="1"/>
            <p:nvPr/>
          </p:nvSpPr>
          <p:spPr>
            <a:xfrm>
              <a:off x="2645283" y="4485026"/>
              <a:ext cx="1524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Maklumat Hebahan dan Promosi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37C2833-D40A-40B9-A024-BFC8E968C598}"/>
                </a:ext>
              </a:extLst>
            </p:cNvPr>
            <p:cNvSpPr/>
            <p:nvPr/>
          </p:nvSpPr>
          <p:spPr>
            <a:xfrm>
              <a:off x="2347989" y="4521155"/>
              <a:ext cx="296134" cy="262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00" noProof="1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5AAEE7AB-F58D-48EB-A1F4-D9068D47580B}"/>
                </a:ext>
              </a:extLst>
            </p:cNvPr>
            <p:cNvSpPr txBox="1"/>
            <p:nvPr/>
          </p:nvSpPr>
          <p:spPr>
            <a:xfrm>
              <a:off x="2634076" y="5790487"/>
              <a:ext cx="1819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Lain-lain </a:t>
              </a:r>
            </a:p>
            <a:p>
              <a:r>
                <a:rPr lang="ms-MY" sz="900" noProof="1">
                  <a:latin typeface="Century Gothic" panose="020B0502020202020204" pitchFamily="34" charset="0"/>
                </a:rPr>
                <a:t>Nyatakan : _________________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63EDFEE-80F9-4BC3-B6F4-189BC86DBC95}"/>
                </a:ext>
              </a:extLst>
            </p:cNvPr>
            <p:cNvSpPr/>
            <p:nvPr/>
          </p:nvSpPr>
          <p:spPr>
            <a:xfrm>
              <a:off x="2347989" y="4845222"/>
              <a:ext cx="296134" cy="262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00" noProof="1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60D05D8-7FED-4562-8084-A6506EEF593A}"/>
                </a:ext>
              </a:extLst>
            </p:cNvPr>
            <p:cNvSpPr/>
            <p:nvPr/>
          </p:nvSpPr>
          <p:spPr>
            <a:xfrm>
              <a:off x="2347989" y="5510608"/>
              <a:ext cx="296134" cy="262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00" noProof="1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FFC52E5-B4AF-42C6-8FA9-C1DF4222681E}"/>
                </a:ext>
              </a:extLst>
            </p:cNvPr>
            <p:cNvSpPr/>
            <p:nvPr/>
          </p:nvSpPr>
          <p:spPr>
            <a:xfrm>
              <a:off x="2347989" y="5180399"/>
              <a:ext cx="296134" cy="262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00" noProof="1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575758B-4372-4F5A-8E92-C69ACA6D3B0D}"/>
                </a:ext>
              </a:extLst>
            </p:cNvPr>
            <p:cNvSpPr/>
            <p:nvPr/>
          </p:nvSpPr>
          <p:spPr>
            <a:xfrm>
              <a:off x="2347989" y="5846534"/>
              <a:ext cx="296134" cy="262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00" noProof="1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23BFDD1-C555-4EB1-812E-29DBC82DF83B}"/>
                </a:ext>
              </a:extLst>
            </p:cNvPr>
            <p:cNvSpPr txBox="1"/>
            <p:nvPr/>
          </p:nvSpPr>
          <p:spPr>
            <a:xfrm>
              <a:off x="2645282" y="4801568"/>
              <a:ext cx="2049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Rancangan Pemajuan </a:t>
              </a:r>
            </a:p>
            <a:p>
              <a:r>
                <a:rPr lang="ms-MY" sz="900" noProof="1">
                  <a:latin typeface="Century Gothic" panose="020B0502020202020204" pitchFamily="34" charset="0"/>
                </a:rPr>
                <a:t>(RS, RTD, RKK </a:t>
              </a:r>
              <a:r>
                <a:rPr lang="ms-MY" sz="900" i="1" noProof="1">
                  <a:latin typeface="Century Gothic" panose="020B0502020202020204" pitchFamily="34" charset="0"/>
                </a:rPr>
                <a:t>dll.</a:t>
              </a:r>
              <a:r>
                <a:rPr lang="ms-MY" sz="900" noProof="1">
                  <a:latin typeface="Century Gothic" panose="020B0502020202020204" pitchFamily="34" charset="0"/>
                </a:rPr>
                <a:t>) 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4626FC5-7A95-46A2-8F08-75E0C3F6227C}"/>
                </a:ext>
              </a:extLst>
            </p:cNvPr>
            <p:cNvSpPr/>
            <p:nvPr/>
          </p:nvSpPr>
          <p:spPr>
            <a:xfrm>
              <a:off x="5385584" y="2492289"/>
              <a:ext cx="281021" cy="1843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776D268-4417-4AB0-B5C3-6F58CCD09C3C}"/>
                </a:ext>
              </a:extLst>
            </p:cNvPr>
            <p:cNvSpPr/>
            <p:nvPr/>
          </p:nvSpPr>
          <p:spPr>
            <a:xfrm>
              <a:off x="5622261" y="2469031"/>
              <a:ext cx="1188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Lain-lain: ________</a:t>
              </a:r>
              <a:endParaRPr lang="ms-MY" sz="900" noProof="1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36A84B47-B165-4CB4-8317-4EBC551F96AE}"/>
                </a:ext>
              </a:extLst>
            </p:cNvPr>
            <p:cNvSpPr/>
            <p:nvPr/>
          </p:nvSpPr>
          <p:spPr>
            <a:xfrm>
              <a:off x="4439507" y="2399781"/>
              <a:ext cx="9964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Permohonan Data </a:t>
              </a:r>
              <a:endParaRPr lang="ms-MY" sz="900" noProof="1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D0795DC-09F7-48B3-8732-EB9BF199FD19}"/>
                </a:ext>
              </a:extLst>
            </p:cNvPr>
            <p:cNvSpPr txBox="1"/>
            <p:nvPr/>
          </p:nvSpPr>
          <p:spPr>
            <a:xfrm>
              <a:off x="2645282" y="5135179"/>
              <a:ext cx="2049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Inisiatif Perancangan </a:t>
              </a:r>
            </a:p>
            <a:p>
              <a:r>
                <a:rPr lang="ms-MY" sz="900" noProof="1">
                  <a:latin typeface="Century Gothic" panose="020B0502020202020204" pitchFamily="34" charset="0"/>
                </a:rPr>
                <a:t>(</a:t>
              </a:r>
              <a:r>
                <a:rPr lang="ms-MY" sz="900" i="1" noProof="1">
                  <a:latin typeface="Century Gothic" panose="020B0502020202020204" pitchFamily="34" charset="0"/>
                </a:rPr>
                <a:t>Smart City, MUO</a:t>
              </a:r>
              <a:r>
                <a:rPr lang="ms-MY" sz="900" noProof="1">
                  <a:latin typeface="Century Gothic" panose="020B0502020202020204" pitchFamily="34" charset="0"/>
                </a:rPr>
                <a:t> </a:t>
              </a:r>
              <a:r>
                <a:rPr lang="ms-MY" sz="900" i="1" noProof="1">
                  <a:latin typeface="Century Gothic" panose="020B0502020202020204" pitchFamily="34" charset="0"/>
                </a:rPr>
                <a:t>dll.</a:t>
              </a:r>
              <a:r>
                <a:rPr lang="ms-MY" sz="900" noProof="1">
                  <a:latin typeface="Century Gothic" panose="020B0502020202020204" pitchFamily="34" charset="0"/>
                </a:rPr>
                <a:t>) 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7EB4297-A3EF-46EB-A1B5-296626A9E355}"/>
                </a:ext>
              </a:extLst>
            </p:cNvPr>
            <p:cNvSpPr txBox="1"/>
            <p:nvPr/>
          </p:nvSpPr>
          <p:spPr>
            <a:xfrm>
              <a:off x="2634075" y="5455252"/>
              <a:ext cx="2280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Penerbitan Jabatan (Monograf, Buletin, RFN, DPN, DPFDN, RFZPPN </a:t>
              </a:r>
              <a:r>
                <a:rPr lang="ms-MY" sz="900" i="1" noProof="1">
                  <a:latin typeface="Century Gothic" panose="020B0502020202020204" pitchFamily="34" charset="0"/>
                </a:rPr>
                <a:t>dll.</a:t>
              </a:r>
              <a:r>
                <a:rPr lang="ms-MY" sz="900" noProof="1">
                  <a:latin typeface="Century Gothic" panose="020B0502020202020204" pitchFamily="34" charset="0"/>
                </a:rPr>
                <a:t>)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0FA35D8-7476-4A59-9CA6-B3622D069EAA}"/>
                </a:ext>
              </a:extLst>
            </p:cNvPr>
            <p:cNvSpPr/>
            <p:nvPr/>
          </p:nvSpPr>
          <p:spPr>
            <a:xfrm>
              <a:off x="4848225" y="4385716"/>
              <a:ext cx="1888588" cy="17451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noProof="1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32361C2-C625-4837-82C3-A8A92E10441C}"/>
                </a:ext>
              </a:extLst>
            </p:cNvPr>
            <p:cNvSpPr/>
            <p:nvPr/>
          </p:nvSpPr>
          <p:spPr>
            <a:xfrm>
              <a:off x="85266" y="2851295"/>
              <a:ext cx="665283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Nyatakan  Mesyuarat/ Program : ________________________________________________________________________________</a:t>
              </a:r>
              <a:endParaRPr lang="ms-MY" sz="900" noProof="1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FE4244F-E40B-44CA-8AFE-29BDED6E9E80}"/>
                </a:ext>
              </a:extLst>
            </p:cNvPr>
            <p:cNvSpPr/>
            <p:nvPr/>
          </p:nvSpPr>
          <p:spPr>
            <a:xfrm>
              <a:off x="2372411" y="7645341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F9A1B96-1F39-425A-B776-97E9D24F6755}"/>
                </a:ext>
              </a:extLst>
            </p:cNvPr>
            <p:cNvSpPr/>
            <p:nvPr/>
          </p:nvSpPr>
          <p:spPr>
            <a:xfrm>
              <a:off x="2870646" y="7645341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B7771D0-8985-40E0-961F-EF1A31F4A098}"/>
                </a:ext>
              </a:extLst>
            </p:cNvPr>
            <p:cNvSpPr/>
            <p:nvPr/>
          </p:nvSpPr>
          <p:spPr>
            <a:xfrm>
              <a:off x="3398370" y="7645341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FE4244F-E40B-44CA-8AFE-29BDED6E9E80}"/>
                </a:ext>
              </a:extLst>
            </p:cNvPr>
            <p:cNvSpPr/>
            <p:nvPr/>
          </p:nvSpPr>
          <p:spPr>
            <a:xfrm>
              <a:off x="2372411" y="8091973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F9A1B96-1F39-425A-B776-97E9D24F6755}"/>
                </a:ext>
              </a:extLst>
            </p:cNvPr>
            <p:cNvSpPr/>
            <p:nvPr/>
          </p:nvSpPr>
          <p:spPr>
            <a:xfrm>
              <a:off x="2870646" y="8091973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B7771D0-8985-40E0-961F-EF1A31F4A098}"/>
                </a:ext>
              </a:extLst>
            </p:cNvPr>
            <p:cNvSpPr/>
            <p:nvPr/>
          </p:nvSpPr>
          <p:spPr>
            <a:xfrm>
              <a:off x="3398370" y="8091973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FE4244F-E40B-44CA-8AFE-29BDED6E9E80}"/>
                </a:ext>
              </a:extLst>
            </p:cNvPr>
            <p:cNvSpPr/>
            <p:nvPr/>
          </p:nvSpPr>
          <p:spPr>
            <a:xfrm>
              <a:off x="2372411" y="8538476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8F9A1B96-1F39-425A-B776-97E9D24F6755}"/>
                </a:ext>
              </a:extLst>
            </p:cNvPr>
            <p:cNvSpPr/>
            <p:nvPr/>
          </p:nvSpPr>
          <p:spPr>
            <a:xfrm>
              <a:off x="2870646" y="8538476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5B7771D0-8985-40E0-961F-EF1A31F4A098}"/>
                </a:ext>
              </a:extLst>
            </p:cNvPr>
            <p:cNvSpPr/>
            <p:nvPr/>
          </p:nvSpPr>
          <p:spPr>
            <a:xfrm>
              <a:off x="3398370" y="8538476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FE4244F-E40B-44CA-8AFE-29BDED6E9E80}"/>
                </a:ext>
              </a:extLst>
            </p:cNvPr>
            <p:cNvSpPr/>
            <p:nvPr/>
          </p:nvSpPr>
          <p:spPr>
            <a:xfrm>
              <a:off x="2372411" y="8982510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8F9A1B96-1F39-425A-B776-97E9D24F6755}"/>
                </a:ext>
              </a:extLst>
            </p:cNvPr>
            <p:cNvSpPr/>
            <p:nvPr/>
          </p:nvSpPr>
          <p:spPr>
            <a:xfrm>
              <a:off x="2870646" y="8982510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5B7771D0-8985-40E0-961F-EF1A31F4A098}"/>
                </a:ext>
              </a:extLst>
            </p:cNvPr>
            <p:cNvSpPr/>
            <p:nvPr/>
          </p:nvSpPr>
          <p:spPr>
            <a:xfrm>
              <a:off x="3398370" y="8982510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FE4244F-E40B-44CA-8AFE-29BDED6E9E80}"/>
                </a:ext>
              </a:extLst>
            </p:cNvPr>
            <p:cNvSpPr/>
            <p:nvPr/>
          </p:nvSpPr>
          <p:spPr>
            <a:xfrm>
              <a:off x="2372411" y="9429142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F9A1B96-1F39-425A-B776-97E9D24F6755}"/>
                </a:ext>
              </a:extLst>
            </p:cNvPr>
            <p:cNvSpPr/>
            <p:nvPr/>
          </p:nvSpPr>
          <p:spPr>
            <a:xfrm>
              <a:off x="2870646" y="9429142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B7771D0-8985-40E0-961F-EF1A31F4A098}"/>
                </a:ext>
              </a:extLst>
            </p:cNvPr>
            <p:cNvSpPr/>
            <p:nvPr/>
          </p:nvSpPr>
          <p:spPr>
            <a:xfrm>
              <a:off x="3398370" y="9429142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4326296" y="6562163"/>
              <a:ext cx="0" cy="323536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FE4244F-E40B-44CA-8AFE-29BDED6E9E80}"/>
                </a:ext>
              </a:extLst>
            </p:cNvPr>
            <p:cNvSpPr/>
            <p:nvPr/>
          </p:nvSpPr>
          <p:spPr>
            <a:xfrm>
              <a:off x="1872761" y="7201307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FE4244F-E40B-44CA-8AFE-29BDED6E9E80}"/>
                </a:ext>
              </a:extLst>
            </p:cNvPr>
            <p:cNvSpPr/>
            <p:nvPr/>
          </p:nvSpPr>
          <p:spPr>
            <a:xfrm>
              <a:off x="1872761" y="7645341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FE4244F-E40B-44CA-8AFE-29BDED6E9E80}"/>
                </a:ext>
              </a:extLst>
            </p:cNvPr>
            <p:cNvSpPr/>
            <p:nvPr/>
          </p:nvSpPr>
          <p:spPr>
            <a:xfrm>
              <a:off x="1872761" y="8091973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FE4244F-E40B-44CA-8AFE-29BDED6E9E80}"/>
                </a:ext>
              </a:extLst>
            </p:cNvPr>
            <p:cNvSpPr/>
            <p:nvPr/>
          </p:nvSpPr>
          <p:spPr>
            <a:xfrm>
              <a:off x="1872761" y="8538476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FE4244F-E40B-44CA-8AFE-29BDED6E9E80}"/>
                </a:ext>
              </a:extLst>
            </p:cNvPr>
            <p:cNvSpPr/>
            <p:nvPr/>
          </p:nvSpPr>
          <p:spPr>
            <a:xfrm>
              <a:off x="1872761" y="8982510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5FE4244F-E40B-44CA-8AFE-29BDED6E9E80}"/>
                </a:ext>
              </a:extLst>
            </p:cNvPr>
            <p:cNvSpPr/>
            <p:nvPr/>
          </p:nvSpPr>
          <p:spPr>
            <a:xfrm>
              <a:off x="1872761" y="9429142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EC3A68E-D76E-4E5D-90F1-F1B998AFD4F2}"/>
                </a:ext>
              </a:extLst>
            </p:cNvPr>
            <p:cNvSpPr txBox="1"/>
            <p:nvPr/>
          </p:nvSpPr>
          <p:spPr>
            <a:xfrm>
              <a:off x="3155616" y="6599602"/>
              <a:ext cx="771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600" b="1" noProof="1">
                  <a:latin typeface="Century Gothic" panose="020B0502020202020204" pitchFamily="34" charset="0"/>
                </a:rPr>
                <a:t>TIDAK </a:t>
              </a:r>
            </a:p>
            <a:p>
              <a:pPr algn="ctr"/>
              <a:r>
                <a:rPr lang="ms-MY" sz="600" b="1" noProof="1">
                  <a:latin typeface="Century Gothic" panose="020B0502020202020204" pitchFamily="34" charset="0"/>
                </a:rPr>
                <a:t>MEMUASKAN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B7771D0-8985-40E0-961F-EF1A31F4A098}"/>
                </a:ext>
              </a:extLst>
            </p:cNvPr>
            <p:cNvSpPr/>
            <p:nvPr/>
          </p:nvSpPr>
          <p:spPr>
            <a:xfrm>
              <a:off x="3905889" y="7201307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5B7771D0-8985-40E0-961F-EF1A31F4A098}"/>
                </a:ext>
              </a:extLst>
            </p:cNvPr>
            <p:cNvSpPr/>
            <p:nvPr/>
          </p:nvSpPr>
          <p:spPr>
            <a:xfrm>
              <a:off x="3905889" y="7645341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B7771D0-8985-40E0-961F-EF1A31F4A098}"/>
                </a:ext>
              </a:extLst>
            </p:cNvPr>
            <p:cNvSpPr/>
            <p:nvPr/>
          </p:nvSpPr>
          <p:spPr>
            <a:xfrm>
              <a:off x="3905889" y="8091973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B7771D0-8985-40E0-961F-EF1A31F4A098}"/>
                </a:ext>
              </a:extLst>
            </p:cNvPr>
            <p:cNvSpPr/>
            <p:nvPr/>
          </p:nvSpPr>
          <p:spPr>
            <a:xfrm>
              <a:off x="3905889" y="8538476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B7771D0-8985-40E0-961F-EF1A31F4A098}"/>
                </a:ext>
              </a:extLst>
            </p:cNvPr>
            <p:cNvSpPr/>
            <p:nvPr/>
          </p:nvSpPr>
          <p:spPr>
            <a:xfrm>
              <a:off x="3905889" y="8982510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B7771D0-8985-40E0-961F-EF1A31F4A098}"/>
                </a:ext>
              </a:extLst>
            </p:cNvPr>
            <p:cNvSpPr/>
            <p:nvPr/>
          </p:nvSpPr>
          <p:spPr>
            <a:xfrm>
              <a:off x="3905889" y="9429142"/>
              <a:ext cx="288000" cy="18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1050" noProof="1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EC3A68E-D76E-4E5D-90F1-F1B998AFD4F2}"/>
                </a:ext>
              </a:extLst>
            </p:cNvPr>
            <p:cNvSpPr txBox="1"/>
            <p:nvPr/>
          </p:nvSpPr>
          <p:spPr>
            <a:xfrm>
              <a:off x="3713626" y="6599602"/>
              <a:ext cx="6796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600" b="1" noProof="1">
                  <a:latin typeface="Century Gothic" panose="020B0502020202020204" pitchFamily="34" charset="0"/>
                </a:rPr>
                <a:t>TIDAK </a:t>
              </a:r>
            </a:p>
            <a:p>
              <a:pPr algn="ctr"/>
              <a:r>
                <a:rPr lang="ms-MY" sz="600" b="1" noProof="1">
                  <a:latin typeface="Century Gothic" panose="020B0502020202020204" pitchFamily="34" charset="0"/>
                </a:rPr>
                <a:t>BERKAITAN</a:t>
              </a:r>
            </a:p>
          </p:txBody>
        </p:sp>
        <p:grpSp>
          <p:nvGrpSpPr>
            <p:cNvPr id="1052" name="Graphic 1050">
              <a:extLst>
                <a:ext uri="{FF2B5EF4-FFF2-40B4-BE49-F238E27FC236}">
                  <a16:creationId xmlns:a16="http://schemas.microsoft.com/office/drawing/2014/main" id="{66DA69F9-4A0E-A27F-EE82-D4E308DA9FF9}"/>
                </a:ext>
              </a:extLst>
            </p:cNvPr>
            <p:cNvGrpSpPr/>
            <p:nvPr/>
          </p:nvGrpSpPr>
          <p:grpSpPr>
            <a:xfrm>
              <a:off x="157946" y="1847364"/>
              <a:ext cx="255120" cy="255120"/>
              <a:chOff x="3143250" y="4667250"/>
              <a:chExt cx="571500" cy="571500"/>
            </a:xfrm>
            <a:solidFill>
              <a:srgbClr val="3182BD"/>
            </a:solidFill>
          </p:grpSpPr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D908FAC7-8437-C683-4C9A-66F0C024624F}"/>
                  </a:ext>
                </a:extLst>
              </p:cNvPr>
              <p:cNvSpPr/>
              <p:nvPr/>
            </p:nvSpPr>
            <p:spPr>
              <a:xfrm>
                <a:off x="3143250" y="5004303"/>
                <a:ext cx="571500" cy="234446"/>
              </a:xfrm>
              <a:custGeom>
                <a:avLst/>
                <a:gdLst>
                  <a:gd name="connsiteX0" fmla="*/ 571500 w 571500"/>
                  <a:gd name="connsiteY0" fmla="*/ 150627 h 234446"/>
                  <a:gd name="connsiteX1" fmla="*/ 571500 w 571500"/>
                  <a:gd name="connsiteY1" fmla="*/ 177297 h 234446"/>
                  <a:gd name="connsiteX2" fmla="*/ 514350 w 571500"/>
                  <a:gd name="connsiteY2" fmla="*/ 234447 h 234446"/>
                  <a:gd name="connsiteX3" fmla="*/ 57150 w 571500"/>
                  <a:gd name="connsiteY3" fmla="*/ 234447 h 234446"/>
                  <a:gd name="connsiteX4" fmla="*/ 0 w 571500"/>
                  <a:gd name="connsiteY4" fmla="*/ 177297 h 234446"/>
                  <a:gd name="connsiteX5" fmla="*/ 0 w 571500"/>
                  <a:gd name="connsiteY5" fmla="*/ 150627 h 234446"/>
                  <a:gd name="connsiteX6" fmla="*/ 157163 w 571500"/>
                  <a:gd name="connsiteY6" fmla="*/ 5847 h 234446"/>
                  <a:gd name="connsiteX7" fmla="*/ 164783 w 571500"/>
                  <a:gd name="connsiteY7" fmla="*/ 2037 h 234446"/>
                  <a:gd name="connsiteX8" fmla="*/ 182880 w 571500"/>
                  <a:gd name="connsiteY8" fmla="*/ 2989 h 234446"/>
                  <a:gd name="connsiteX9" fmla="*/ 285750 w 571500"/>
                  <a:gd name="connsiteY9" fmla="*/ 34422 h 234446"/>
                  <a:gd name="connsiteX10" fmla="*/ 388620 w 571500"/>
                  <a:gd name="connsiteY10" fmla="*/ 3942 h 234446"/>
                  <a:gd name="connsiteX11" fmla="*/ 406718 w 571500"/>
                  <a:gd name="connsiteY11" fmla="*/ 2989 h 234446"/>
                  <a:gd name="connsiteX12" fmla="*/ 414338 w 571500"/>
                  <a:gd name="connsiteY12" fmla="*/ 6799 h 234446"/>
                  <a:gd name="connsiteX13" fmla="*/ 571500 w 571500"/>
                  <a:gd name="connsiteY13" fmla="*/ 150627 h 23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500" h="234446">
                    <a:moveTo>
                      <a:pt x="571500" y="150627"/>
                    </a:moveTo>
                    <a:lnTo>
                      <a:pt x="571500" y="177297"/>
                    </a:lnTo>
                    <a:cubicBezTo>
                      <a:pt x="571500" y="208729"/>
                      <a:pt x="545783" y="234447"/>
                      <a:pt x="514350" y="234447"/>
                    </a:cubicBezTo>
                    <a:lnTo>
                      <a:pt x="57150" y="234447"/>
                    </a:lnTo>
                    <a:cubicBezTo>
                      <a:pt x="25718" y="234447"/>
                      <a:pt x="0" y="208729"/>
                      <a:pt x="0" y="177297"/>
                    </a:cubicBezTo>
                    <a:lnTo>
                      <a:pt x="0" y="150627"/>
                    </a:lnTo>
                    <a:cubicBezTo>
                      <a:pt x="0" y="81094"/>
                      <a:pt x="80963" y="39184"/>
                      <a:pt x="157163" y="5847"/>
                    </a:cubicBezTo>
                    <a:cubicBezTo>
                      <a:pt x="160020" y="4894"/>
                      <a:pt x="161925" y="3942"/>
                      <a:pt x="164783" y="2037"/>
                    </a:cubicBezTo>
                    <a:cubicBezTo>
                      <a:pt x="170498" y="-821"/>
                      <a:pt x="177165" y="-821"/>
                      <a:pt x="182880" y="2989"/>
                    </a:cubicBezTo>
                    <a:cubicBezTo>
                      <a:pt x="213360" y="22992"/>
                      <a:pt x="248602" y="34422"/>
                      <a:pt x="285750" y="34422"/>
                    </a:cubicBezTo>
                    <a:cubicBezTo>
                      <a:pt x="322898" y="34422"/>
                      <a:pt x="358140" y="22992"/>
                      <a:pt x="388620" y="3942"/>
                    </a:cubicBezTo>
                    <a:cubicBezTo>
                      <a:pt x="394335" y="132"/>
                      <a:pt x="401003" y="132"/>
                      <a:pt x="406718" y="2989"/>
                    </a:cubicBezTo>
                    <a:cubicBezTo>
                      <a:pt x="409575" y="3942"/>
                      <a:pt x="411480" y="4894"/>
                      <a:pt x="414338" y="6799"/>
                    </a:cubicBezTo>
                    <a:cubicBezTo>
                      <a:pt x="490538" y="39184"/>
                      <a:pt x="571500" y="81094"/>
                      <a:pt x="571500" y="1506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5C91FE99-9E75-B2C4-04AB-CC289513FFCD}"/>
                  </a:ext>
                </a:extLst>
              </p:cNvPr>
              <p:cNvSpPr/>
              <p:nvPr/>
            </p:nvSpPr>
            <p:spPr>
              <a:xfrm>
                <a:off x="3287077" y="4667250"/>
                <a:ext cx="283845" cy="314325"/>
              </a:xfrm>
              <a:custGeom>
                <a:avLst/>
                <a:gdLst>
                  <a:gd name="connsiteX0" fmla="*/ 283845 w 283845"/>
                  <a:gd name="connsiteY0" fmla="*/ 157163 h 314325"/>
                  <a:gd name="connsiteX1" fmla="*/ 141923 w 283845"/>
                  <a:gd name="connsiteY1" fmla="*/ 314325 h 314325"/>
                  <a:gd name="connsiteX2" fmla="*/ 0 w 283845"/>
                  <a:gd name="connsiteY2" fmla="*/ 157163 h 314325"/>
                  <a:gd name="connsiteX3" fmla="*/ 141923 w 283845"/>
                  <a:gd name="connsiteY3" fmla="*/ 0 h 314325"/>
                  <a:gd name="connsiteX4" fmla="*/ 283845 w 283845"/>
                  <a:gd name="connsiteY4" fmla="*/ 15716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45" h="314325">
                    <a:moveTo>
                      <a:pt x="283845" y="157163"/>
                    </a:moveTo>
                    <a:cubicBezTo>
                      <a:pt x="283845" y="243961"/>
                      <a:pt x="220304" y="314325"/>
                      <a:pt x="141923" y="314325"/>
                    </a:cubicBezTo>
                    <a:cubicBezTo>
                      <a:pt x="63541" y="314325"/>
                      <a:pt x="0" y="243961"/>
                      <a:pt x="0" y="157163"/>
                    </a:cubicBezTo>
                    <a:cubicBezTo>
                      <a:pt x="0" y="70364"/>
                      <a:pt x="63541" y="0"/>
                      <a:pt x="141923" y="0"/>
                    </a:cubicBezTo>
                    <a:cubicBezTo>
                      <a:pt x="220304" y="0"/>
                      <a:pt x="283845" y="70364"/>
                      <a:pt x="283845" y="1571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</p:grpSp>
        <p:sp>
          <p:nvSpPr>
            <p:cNvPr id="1057" name="Graphic 1055">
              <a:extLst>
                <a:ext uri="{FF2B5EF4-FFF2-40B4-BE49-F238E27FC236}">
                  <a16:creationId xmlns:a16="http://schemas.microsoft.com/office/drawing/2014/main" id="{AA907172-2EB7-FC0A-5A8E-6D8266AE0BC6}"/>
                </a:ext>
              </a:extLst>
            </p:cNvPr>
            <p:cNvSpPr/>
            <p:nvPr/>
          </p:nvSpPr>
          <p:spPr>
            <a:xfrm flipH="1">
              <a:off x="146368" y="2141161"/>
              <a:ext cx="281326" cy="226611"/>
            </a:xfrm>
            <a:custGeom>
              <a:avLst/>
              <a:gdLst>
                <a:gd name="connsiteX0" fmla="*/ 733974 w 6750797"/>
                <a:gd name="connsiteY0" fmla="*/ 556075 h 6709642"/>
                <a:gd name="connsiteX1" fmla="*/ 1224883 w 6750797"/>
                <a:gd name="connsiteY1" fmla="*/ 0 h 6709642"/>
                <a:gd name="connsiteX2" fmla="*/ 1715793 w 6750797"/>
                <a:gd name="connsiteY2" fmla="*/ 556075 h 6709642"/>
                <a:gd name="connsiteX3" fmla="*/ 1224883 w 6750797"/>
                <a:gd name="connsiteY3" fmla="*/ 1112149 h 6709642"/>
                <a:gd name="connsiteX4" fmla="*/ 733974 w 6750797"/>
                <a:gd name="connsiteY4" fmla="*/ 556075 h 6709642"/>
                <a:gd name="connsiteX5" fmla="*/ 1834495 w 6750797"/>
                <a:gd name="connsiteY5" fmla="*/ 1258838 h 6709642"/>
                <a:gd name="connsiteX6" fmla="*/ 604502 w 6750797"/>
                <a:gd name="connsiteY6" fmla="*/ 1258838 h 6709642"/>
                <a:gd name="connsiteX7" fmla="*/ 302 w 6750797"/>
                <a:gd name="connsiteY7" fmla="*/ 1955471 h 6709642"/>
                <a:gd name="connsiteX8" fmla="*/ 302 w 6750797"/>
                <a:gd name="connsiteY8" fmla="*/ 3666512 h 6709642"/>
                <a:gd name="connsiteX9" fmla="*/ 216087 w 6750797"/>
                <a:gd name="connsiteY9" fmla="*/ 3910942 h 6709642"/>
                <a:gd name="connsiteX10" fmla="*/ 431873 w 6750797"/>
                <a:gd name="connsiteY10" fmla="*/ 3666512 h 6709642"/>
                <a:gd name="connsiteX11" fmla="*/ 431873 w 6750797"/>
                <a:gd name="connsiteY11" fmla="*/ 2095999 h 6709642"/>
                <a:gd name="connsiteX12" fmla="*/ 491211 w 6750797"/>
                <a:gd name="connsiteY12" fmla="*/ 2028785 h 6709642"/>
                <a:gd name="connsiteX13" fmla="*/ 550549 w 6750797"/>
                <a:gd name="connsiteY13" fmla="*/ 2095999 h 6709642"/>
                <a:gd name="connsiteX14" fmla="*/ 550549 w 6750797"/>
                <a:gd name="connsiteY14" fmla="*/ 6330784 h 6709642"/>
                <a:gd name="connsiteX15" fmla="*/ 858061 w 6750797"/>
                <a:gd name="connsiteY15" fmla="*/ 6709643 h 6709642"/>
                <a:gd name="connsiteX16" fmla="*/ 1165545 w 6750797"/>
                <a:gd name="connsiteY16" fmla="*/ 6330784 h 6709642"/>
                <a:gd name="connsiteX17" fmla="*/ 1165545 w 6750797"/>
                <a:gd name="connsiteY17" fmla="*/ 3917011 h 6709642"/>
                <a:gd name="connsiteX18" fmla="*/ 1224883 w 6750797"/>
                <a:gd name="connsiteY18" fmla="*/ 3849796 h 6709642"/>
                <a:gd name="connsiteX19" fmla="*/ 1284221 w 6750797"/>
                <a:gd name="connsiteY19" fmla="*/ 3917011 h 6709642"/>
                <a:gd name="connsiteX20" fmla="*/ 1284221 w 6750797"/>
                <a:gd name="connsiteY20" fmla="*/ 6330784 h 6709642"/>
                <a:gd name="connsiteX21" fmla="*/ 1591733 w 6750797"/>
                <a:gd name="connsiteY21" fmla="*/ 6709643 h 6709642"/>
                <a:gd name="connsiteX22" fmla="*/ 1899244 w 6750797"/>
                <a:gd name="connsiteY22" fmla="*/ 6330784 h 6709642"/>
                <a:gd name="connsiteX23" fmla="*/ 1899244 w 6750797"/>
                <a:gd name="connsiteY23" fmla="*/ 2095999 h 6709642"/>
                <a:gd name="connsiteX24" fmla="*/ 1958582 w 6750797"/>
                <a:gd name="connsiteY24" fmla="*/ 2028785 h 6709642"/>
                <a:gd name="connsiteX25" fmla="*/ 2017920 w 6750797"/>
                <a:gd name="connsiteY25" fmla="*/ 2095999 h 6709642"/>
                <a:gd name="connsiteX26" fmla="*/ 2017920 w 6750797"/>
                <a:gd name="connsiteY26" fmla="*/ 3660382 h 6709642"/>
                <a:gd name="connsiteX27" fmla="*/ 2233706 w 6750797"/>
                <a:gd name="connsiteY27" fmla="*/ 3904812 h 6709642"/>
                <a:gd name="connsiteX28" fmla="*/ 2449492 w 6750797"/>
                <a:gd name="connsiteY28" fmla="*/ 3660382 h 6709642"/>
                <a:gd name="connsiteX29" fmla="*/ 2449492 w 6750797"/>
                <a:gd name="connsiteY29" fmla="*/ 1955471 h 6709642"/>
                <a:gd name="connsiteX30" fmla="*/ 1834495 w 6750797"/>
                <a:gd name="connsiteY30" fmla="*/ 1258838 h 6709642"/>
                <a:gd name="connsiteX31" fmla="*/ 3300955 w 6750797"/>
                <a:gd name="connsiteY31" fmla="*/ 472808 h 6709642"/>
                <a:gd name="connsiteX32" fmla="*/ 3718356 w 6750797"/>
                <a:gd name="connsiteY32" fmla="*/ 0 h 6709642"/>
                <a:gd name="connsiteX33" fmla="*/ 4135756 w 6750797"/>
                <a:gd name="connsiteY33" fmla="*/ 472808 h 6709642"/>
                <a:gd name="connsiteX34" fmla="*/ 3718356 w 6750797"/>
                <a:gd name="connsiteY34" fmla="*/ 945615 h 6709642"/>
                <a:gd name="connsiteX35" fmla="*/ 3300955 w 6750797"/>
                <a:gd name="connsiteY35" fmla="*/ 472808 h 6709642"/>
                <a:gd name="connsiteX36" fmla="*/ 4236671 w 6750797"/>
                <a:gd name="connsiteY36" fmla="*/ 1070303 h 6709642"/>
                <a:gd name="connsiteX37" fmla="*/ 3190879 w 6750797"/>
                <a:gd name="connsiteY37" fmla="*/ 1070303 h 6709642"/>
                <a:gd name="connsiteX38" fmla="*/ 2677172 w 6750797"/>
                <a:gd name="connsiteY38" fmla="*/ 1662610 h 6709642"/>
                <a:gd name="connsiteX39" fmla="*/ 2677172 w 6750797"/>
                <a:gd name="connsiteY39" fmla="*/ 3117386 h 6709642"/>
                <a:gd name="connsiteX40" fmla="*/ 2860650 w 6750797"/>
                <a:gd name="connsiteY40" fmla="*/ 3325220 h 6709642"/>
                <a:gd name="connsiteX41" fmla="*/ 3044129 w 6750797"/>
                <a:gd name="connsiteY41" fmla="*/ 3117386 h 6709642"/>
                <a:gd name="connsiteX42" fmla="*/ 3044129 w 6750797"/>
                <a:gd name="connsiteY42" fmla="*/ 1782109 h 6709642"/>
                <a:gd name="connsiteX43" fmla="*/ 3094572 w 6750797"/>
                <a:gd name="connsiteY43" fmla="*/ 1724969 h 6709642"/>
                <a:gd name="connsiteX44" fmla="*/ 3145016 w 6750797"/>
                <a:gd name="connsiteY44" fmla="*/ 1782109 h 6709642"/>
                <a:gd name="connsiteX45" fmla="*/ 3145016 w 6750797"/>
                <a:gd name="connsiteY45" fmla="*/ 5382681 h 6709642"/>
                <a:gd name="connsiteX46" fmla="*/ 3406451 w 6750797"/>
                <a:gd name="connsiteY46" fmla="*/ 5704794 h 6709642"/>
                <a:gd name="connsiteX47" fmla="*/ 3667885 w 6750797"/>
                <a:gd name="connsiteY47" fmla="*/ 5382681 h 6709642"/>
                <a:gd name="connsiteX48" fmla="*/ 3667885 w 6750797"/>
                <a:gd name="connsiteY48" fmla="*/ 3330409 h 6709642"/>
                <a:gd name="connsiteX49" fmla="*/ 3718329 w 6750797"/>
                <a:gd name="connsiteY49" fmla="*/ 3273269 h 6709642"/>
                <a:gd name="connsiteX50" fmla="*/ 3768773 w 6750797"/>
                <a:gd name="connsiteY50" fmla="*/ 3330409 h 6709642"/>
                <a:gd name="connsiteX51" fmla="*/ 3768773 w 6750797"/>
                <a:gd name="connsiteY51" fmla="*/ 5382681 h 6709642"/>
                <a:gd name="connsiteX52" fmla="*/ 4030207 w 6750797"/>
                <a:gd name="connsiteY52" fmla="*/ 5704794 h 6709642"/>
                <a:gd name="connsiteX53" fmla="*/ 4291642 w 6750797"/>
                <a:gd name="connsiteY53" fmla="*/ 5382681 h 6709642"/>
                <a:gd name="connsiteX54" fmla="*/ 4291642 w 6750797"/>
                <a:gd name="connsiteY54" fmla="*/ 1782109 h 6709642"/>
                <a:gd name="connsiteX55" fmla="*/ 4342086 w 6750797"/>
                <a:gd name="connsiteY55" fmla="*/ 1724969 h 6709642"/>
                <a:gd name="connsiteX56" fmla="*/ 4392529 w 6750797"/>
                <a:gd name="connsiteY56" fmla="*/ 1782109 h 6709642"/>
                <a:gd name="connsiteX57" fmla="*/ 4392529 w 6750797"/>
                <a:gd name="connsiteY57" fmla="*/ 3112197 h 6709642"/>
                <a:gd name="connsiteX58" fmla="*/ 4576008 w 6750797"/>
                <a:gd name="connsiteY58" fmla="*/ 3320031 h 6709642"/>
                <a:gd name="connsiteX59" fmla="*/ 4759486 w 6750797"/>
                <a:gd name="connsiteY59" fmla="*/ 3112197 h 6709642"/>
                <a:gd name="connsiteX60" fmla="*/ 4759486 w 6750797"/>
                <a:gd name="connsiteY60" fmla="*/ 1662610 h 6709642"/>
                <a:gd name="connsiteX61" fmla="*/ 4236671 w 6750797"/>
                <a:gd name="connsiteY61" fmla="*/ 1070303 h 6709642"/>
                <a:gd name="connsiteX62" fmla="*/ 5549174 w 6750797"/>
                <a:gd name="connsiteY62" fmla="*/ 389540 h 6709642"/>
                <a:gd name="connsiteX63" fmla="*/ 5893065 w 6750797"/>
                <a:gd name="connsiteY63" fmla="*/ 30 h 6709642"/>
                <a:gd name="connsiteX64" fmla="*/ 6236929 w 6750797"/>
                <a:gd name="connsiteY64" fmla="*/ 389540 h 6709642"/>
                <a:gd name="connsiteX65" fmla="*/ 5893065 w 6750797"/>
                <a:gd name="connsiteY65" fmla="*/ 779051 h 6709642"/>
                <a:gd name="connsiteX66" fmla="*/ 5549174 w 6750797"/>
                <a:gd name="connsiteY66" fmla="*/ 389540 h 6709642"/>
                <a:gd name="connsiteX67" fmla="*/ 6320056 w 6750797"/>
                <a:gd name="connsiteY67" fmla="*/ 881769 h 6709642"/>
                <a:gd name="connsiteX68" fmla="*/ 5458466 w 6750797"/>
                <a:gd name="connsiteY68" fmla="*/ 881769 h 6709642"/>
                <a:gd name="connsiteX69" fmla="*/ 5035226 w 6750797"/>
                <a:gd name="connsiteY69" fmla="*/ 1369749 h 6709642"/>
                <a:gd name="connsiteX70" fmla="*/ 5035226 w 6750797"/>
                <a:gd name="connsiteY70" fmla="*/ 2568291 h 6709642"/>
                <a:gd name="connsiteX71" fmla="*/ 5186370 w 6750797"/>
                <a:gd name="connsiteY71" fmla="*/ 2739498 h 6709642"/>
                <a:gd name="connsiteX72" fmla="*/ 5337514 w 6750797"/>
                <a:gd name="connsiteY72" fmla="*/ 2568291 h 6709642"/>
                <a:gd name="connsiteX73" fmla="*/ 5337514 w 6750797"/>
                <a:gd name="connsiteY73" fmla="*/ 1468219 h 6709642"/>
                <a:gd name="connsiteX74" fmla="*/ 5379090 w 6750797"/>
                <a:gd name="connsiteY74" fmla="*/ 1421123 h 6709642"/>
                <a:gd name="connsiteX75" fmla="*/ 5420667 w 6750797"/>
                <a:gd name="connsiteY75" fmla="*/ 1468219 h 6709642"/>
                <a:gd name="connsiteX76" fmla="*/ 5420667 w 6750797"/>
                <a:gd name="connsiteY76" fmla="*/ 4434607 h 6709642"/>
                <a:gd name="connsiteX77" fmla="*/ 5636051 w 6750797"/>
                <a:gd name="connsiteY77" fmla="*/ 4700006 h 6709642"/>
                <a:gd name="connsiteX78" fmla="*/ 5851435 w 6750797"/>
                <a:gd name="connsiteY78" fmla="*/ 4434607 h 6709642"/>
                <a:gd name="connsiteX79" fmla="*/ 5851435 w 6750797"/>
                <a:gd name="connsiteY79" fmla="*/ 2743807 h 6709642"/>
                <a:gd name="connsiteX80" fmla="*/ 5893011 w 6750797"/>
                <a:gd name="connsiteY80" fmla="*/ 2696711 h 6709642"/>
                <a:gd name="connsiteX81" fmla="*/ 5934588 w 6750797"/>
                <a:gd name="connsiteY81" fmla="*/ 2743807 h 6709642"/>
                <a:gd name="connsiteX82" fmla="*/ 5934588 w 6750797"/>
                <a:gd name="connsiteY82" fmla="*/ 4434607 h 6709642"/>
                <a:gd name="connsiteX83" fmla="*/ 6149972 w 6750797"/>
                <a:gd name="connsiteY83" fmla="*/ 4700006 h 6709642"/>
                <a:gd name="connsiteX84" fmla="*/ 6365356 w 6750797"/>
                <a:gd name="connsiteY84" fmla="*/ 4434607 h 6709642"/>
                <a:gd name="connsiteX85" fmla="*/ 6365356 w 6750797"/>
                <a:gd name="connsiteY85" fmla="*/ 1468219 h 6709642"/>
                <a:gd name="connsiteX86" fmla="*/ 6406933 w 6750797"/>
                <a:gd name="connsiteY86" fmla="*/ 1421123 h 6709642"/>
                <a:gd name="connsiteX87" fmla="*/ 6448510 w 6750797"/>
                <a:gd name="connsiteY87" fmla="*/ 1468219 h 6709642"/>
                <a:gd name="connsiteX88" fmla="*/ 6448510 w 6750797"/>
                <a:gd name="connsiteY88" fmla="*/ 2564012 h 6709642"/>
                <a:gd name="connsiteX89" fmla="*/ 6599654 w 6750797"/>
                <a:gd name="connsiteY89" fmla="*/ 2735219 h 6709642"/>
                <a:gd name="connsiteX90" fmla="*/ 6750797 w 6750797"/>
                <a:gd name="connsiteY90" fmla="*/ 2564012 h 6709642"/>
                <a:gd name="connsiteX91" fmla="*/ 6750797 w 6750797"/>
                <a:gd name="connsiteY91" fmla="*/ 1369749 h 6709642"/>
                <a:gd name="connsiteX92" fmla="*/ 6320056 w 6750797"/>
                <a:gd name="connsiteY92" fmla="*/ 881769 h 670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750797" h="6709642">
                  <a:moveTo>
                    <a:pt x="733974" y="556075"/>
                  </a:moveTo>
                  <a:cubicBezTo>
                    <a:pt x="733974" y="248951"/>
                    <a:pt x="953778" y="0"/>
                    <a:pt x="1224883" y="0"/>
                  </a:cubicBezTo>
                  <a:cubicBezTo>
                    <a:pt x="1496015" y="0"/>
                    <a:pt x="1715793" y="248951"/>
                    <a:pt x="1715793" y="556075"/>
                  </a:cubicBezTo>
                  <a:cubicBezTo>
                    <a:pt x="1715793" y="863198"/>
                    <a:pt x="1495989" y="1112149"/>
                    <a:pt x="1224883" y="1112149"/>
                  </a:cubicBezTo>
                  <a:cubicBezTo>
                    <a:pt x="953778" y="1112180"/>
                    <a:pt x="733974" y="863198"/>
                    <a:pt x="733974" y="556075"/>
                  </a:cubicBezTo>
                  <a:close/>
                  <a:moveTo>
                    <a:pt x="1834495" y="1258838"/>
                  </a:moveTo>
                  <a:lnTo>
                    <a:pt x="604502" y="1258838"/>
                  </a:lnTo>
                  <a:cubicBezTo>
                    <a:pt x="270041" y="1258838"/>
                    <a:pt x="-10494" y="1570482"/>
                    <a:pt x="302" y="1955471"/>
                  </a:cubicBezTo>
                  <a:lnTo>
                    <a:pt x="302" y="3666512"/>
                  </a:lnTo>
                  <a:cubicBezTo>
                    <a:pt x="302" y="3800940"/>
                    <a:pt x="92001" y="3910942"/>
                    <a:pt x="216087" y="3910942"/>
                  </a:cubicBezTo>
                  <a:cubicBezTo>
                    <a:pt x="334763" y="3910942"/>
                    <a:pt x="431873" y="3800940"/>
                    <a:pt x="431873" y="3666512"/>
                  </a:cubicBezTo>
                  <a:lnTo>
                    <a:pt x="431873" y="2095999"/>
                  </a:lnTo>
                  <a:cubicBezTo>
                    <a:pt x="431873" y="2059342"/>
                    <a:pt x="458850" y="2028785"/>
                    <a:pt x="491211" y="2028785"/>
                  </a:cubicBezTo>
                  <a:cubicBezTo>
                    <a:pt x="523572" y="2028785"/>
                    <a:pt x="550549" y="2059342"/>
                    <a:pt x="550549" y="2095999"/>
                  </a:cubicBezTo>
                  <a:lnTo>
                    <a:pt x="550549" y="6330784"/>
                  </a:lnTo>
                  <a:cubicBezTo>
                    <a:pt x="550549" y="6538557"/>
                    <a:pt x="685405" y="6709643"/>
                    <a:pt x="858061" y="6709643"/>
                  </a:cubicBezTo>
                  <a:cubicBezTo>
                    <a:pt x="1030689" y="6709643"/>
                    <a:pt x="1165545" y="6538527"/>
                    <a:pt x="1165545" y="6330784"/>
                  </a:cubicBezTo>
                  <a:lnTo>
                    <a:pt x="1165545" y="3917011"/>
                  </a:lnTo>
                  <a:cubicBezTo>
                    <a:pt x="1165545" y="3880353"/>
                    <a:pt x="1192522" y="3849796"/>
                    <a:pt x="1224883" y="3849796"/>
                  </a:cubicBezTo>
                  <a:cubicBezTo>
                    <a:pt x="1257244" y="3849796"/>
                    <a:pt x="1284221" y="3880353"/>
                    <a:pt x="1284221" y="3917011"/>
                  </a:cubicBezTo>
                  <a:lnTo>
                    <a:pt x="1284221" y="6330784"/>
                  </a:lnTo>
                  <a:cubicBezTo>
                    <a:pt x="1284221" y="6538557"/>
                    <a:pt x="1419077" y="6709643"/>
                    <a:pt x="1591733" y="6709643"/>
                  </a:cubicBezTo>
                  <a:cubicBezTo>
                    <a:pt x="1764388" y="6709643"/>
                    <a:pt x="1899244" y="6538527"/>
                    <a:pt x="1899244" y="6330784"/>
                  </a:cubicBezTo>
                  <a:lnTo>
                    <a:pt x="1899244" y="2095999"/>
                  </a:lnTo>
                  <a:cubicBezTo>
                    <a:pt x="1899244" y="2059342"/>
                    <a:pt x="1926221" y="2028785"/>
                    <a:pt x="1958582" y="2028785"/>
                  </a:cubicBezTo>
                  <a:cubicBezTo>
                    <a:pt x="1990943" y="2028785"/>
                    <a:pt x="2017920" y="2059342"/>
                    <a:pt x="2017920" y="2095999"/>
                  </a:cubicBezTo>
                  <a:lnTo>
                    <a:pt x="2017920" y="3660382"/>
                  </a:lnTo>
                  <a:cubicBezTo>
                    <a:pt x="2017920" y="3794811"/>
                    <a:pt x="2109619" y="3904812"/>
                    <a:pt x="2233706" y="3904812"/>
                  </a:cubicBezTo>
                  <a:cubicBezTo>
                    <a:pt x="2352381" y="3904812"/>
                    <a:pt x="2449492" y="3794811"/>
                    <a:pt x="2449492" y="3660382"/>
                  </a:cubicBezTo>
                  <a:lnTo>
                    <a:pt x="2449492" y="1955471"/>
                  </a:lnTo>
                  <a:cubicBezTo>
                    <a:pt x="2449492" y="1570482"/>
                    <a:pt x="2174368" y="1258838"/>
                    <a:pt x="1834495" y="1258838"/>
                  </a:cubicBezTo>
                  <a:close/>
                  <a:moveTo>
                    <a:pt x="3300955" y="472808"/>
                  </a:moveTo>
                  <a:cubicBezTo>
                    <a:pt x="3300955" y="211688"/>
                    <a:pt x="3487836" y="0"/>
                    <a:pt x="3718356" y="0"/>
                  </a:cubicBezTo>
                  <a:cubicBezTo>
                    <a:pt x="3948876" y="0"/>
                    <a:pt x="4135756" y="211688"/>
                    <a:pt x="4135756" y="472808"/>
                  </a:cubicBezTo>
                  <a:cubicBezTo>
                    <a:pt x="4135756" y="733927"/>
                    <a:pt x="3948876" y="945615"/>
                    <a:pt x="3718356" y="945615"/>
                  </a:cubicBezTo>
                  <a:cubicBezTo>
                    <a:pt x="3487836" y="945615"/>
                    <a:pt x="3300955" y="733927"/>
                    <a:pt x="3300955" y="472808"/>
                  </a:cubicBezTo>
                  <a:close/>
                  <a:moveTo>
                    <a:pt x="4236671" y="1070303"/>
                  </a:moveTo>
                  <a:lnTo>
                    <a:pt x="3190879" y="1070303"/>
                  </a:lnTo>
                  <a:cubicBezTo>
                    <a:pt x="2906486" y="1070303"/>
                    <a:pt x="2667983" y="1335277"/>
                    <a:pt x="2677172" y="1662610"/>
                  </a:cubicBezTo>
                  <a:lnTo>
                    <a:pt x="2677172" y="3117386"/>
                  </a:lnTo>
                  <a:cubicBezTo>
                    <a:pt x="2677172" y="3231696"/>
                    <a:pt x="2755155" y="3325220"/>
                    <a:pt x="2860650" y="3325220"/>
                  </a:cubicBezTo>
                  <a:cubicBezTo>
                    <a:pt x="2961565" y="3325220"/>
                    <a:pt x="3044129" y="3231696"/>
                    <a:pt x="3044129" y="3117386"/>
                  </a:cubicBezTo>
                  <a:lnTo>
                    <a:pt x="3044129" y="1782109"/>
                  </a:lnTo>
                  <a:cubicBezTo>
                    <a:pt x="3044129" y="1750945"/>
                    <a:pt x="3067060" y="1724969"/>
                    <a:pt x="3094572" y="1724969"/>
                  </a:cubicBezTo>
                  <a:cubicBezTo>
                    <a:pt x="3122085" y="1724969"/>
                    <a:pt x="3145016" y="1750945"/>
                    <a:pt x="3145016" y="1782109"/>
                  </a:cubicBezTo>
                  <a:lnTo>
                    <a:pt x="3145016" y="5382681"/>
                  </a:lnTo>
                  <a:cubicBezTo>
                    <a:pt x="3145016" y="5559320"/>
                    <a:pt x="3259673" y="5704794"/>
                    <a:pt x="3406451" y="5704794"/>
                  </a:cubicBezTo>
                  <a:cubicBezTo>
                    <a:pt x="3553228" y="5704794"/>
                    <a:pt x="3667885" y="5559320"/>
                    <a:pt x="3667885" y="5382681"/>
                  </a:cubicBezTo>
                  <a:lnTo>
                    <a:pt x="3667885" y="3330409"/>
                  </a:lnTo>
                  <a:cubicBezTo>
                    <a:pt x="3667885" y="3299244"/>
                    <a:pt x="3690816" y="3273269"/>
                    <a:pt x="3718329" y="3273269"/>
                  </a:cubicBezTo>
                  <a:cubicBezTo>
                    <a:pt x="3745841" y="3273269"/>
                    <a:pt x="3768773" y="3299244"/>
                    <a:pt x="3768773" y="3330409"/>
                  </a:cubicBezTo>
                  <a:lnTo>
                    <a:pt x="3768773" y="5382681"/>
                  </a:lnTo>
                  <a:cubicBezTo>
                    <a:pt x="3768773" y="5559320"/>
                    <a:pt x="3883457" y="5704794"/>
                    <a:pt x="4030207" y="5704794"/>
                  </a:cubicBezTo>
                  <a:cubicBezTo>
                    <a:pt x="4176958" y="5704794"/>
                    <a:pt x="4291642" y="5559320"/>
                    <a:pt x="4291642" y="5382681"/>
                  </a:cubicBezTo>
                  <a:lnTo>
                    <a:pt x="4291642" y="1782109"/>
                  </a:lnTo>
                  <a:cubicBezTo>
                    <a:pt x="4291642" y="1750945"/>
                    <a:pt x="4314573" y="1724969"/>
                    <a:pt x="4342086" y="1724969"/>
                  </a:cubicBezTo>
                  <a:cubicBezTo>
                    <a:pt x="4369598" y="1724969"/>
                    <a:pt x="4392529" y="1750945"/>
                    <a:pt x="4392529" y="1782109"/>
                  </a:cubicBezTo>
                  <a:lnTo>
                    <a:pt x="4392529" y="3112197"/>
                  </a:lnTo>
                  <a:cubicBezTo>
                    <a:pt x="4392529" y="3226507"/>
                    <a:pt x="4470512" y="3320031"/>
                    <a:pt x="4576008" y="3320031"/>
                  </a:cubicBezTo>
                  <a:cubicBezTo>
                    <a:pt x="4676922" y="3320031"/>
                    <a:pt x="4759486" y="3226507"/>
                    <a:pt x="4759486" y="3112197"/>
                  </a:cubicBezTo>
                  <a:lnTo>
                    <a:pt x="4759486" y="1662610"/>
                  </a:lnTo>
                  <a:cubicBezTo>
                    <a:pt x="4759540" y="1335277"/>
                    <a:pt x="4525617" y="1070303"/>
                    <a:pt x="4236671" y="1070303"/>
                  </a:cubicBezTo>
                  <a:close/>
                  <a:moveTo>
                    <a:pt x="5549174" y="389540"/>
                  </a:moveTo>
                  <a:cubicBezTo>
                    <a:pt x="5549174" y="174424"/>
                    <a:pt x="5703131" y="30"/>
                    <a:pt x="5893065" y="30"/>
                  </a:cubicBezTo>
                  <a:cubicBezTo>
                    <a:pt x="6082973" y="30"/>
                    <a:pt x="6236929" y="174424"/>
                    <a:pt x="6236929" y="389540"/>
                  </a:cubicBezTo>
                  <a:cubicBezTo>
                    <a:pt x="6236929" y="604657"/>
                    <a:pt x="6082973" y="779051"/>
                    <a:pt x="5893065" y="779051"/>
                  </a:cubicBezTo>
                  <a:cubicBezTo>
                    <a:pt x="5703131" y="779051"/>
                    <a:pt x="5549174" y="604657"/>
                    <a:pt x="5549174" y="389540"/>
                  </a:cubicBezTo>
                  <a:close/>
                  <a:moveTo>
                    <a:pt x="6320056" y="881769"/>
                  </a:moveTo>
                  <a:lnTo>
                    <a:pt x="5458466" y="881769"/>
                  </a:lnTo>
                  <a:cubicBezTo>
                    <a:pt x="5224169" y="881769"/>
                    <a:pt x="5027671" y="1100072"/>
                    <a:pt x="5035226" y="1369749"/>
                  </a:cubicBezTo>
                  <a:lnTo>
                    <a:pt x="5035226" y="2568291"/>
                  </a:lnTo>
                  <a:cubicBezTo>
                    <a:pt x="5035226" y="2662452"/>
                    <a:pt x="5099466" y="2739498"/>
                    <a:pt x="5186370" y="2739498"/>
                  </a:cubicBezTo>
                  <a:cubicBezTo>
                    <a:pt x="5269496" y="2739498"/>
                    <a:pt x="5337514" y="2662452"/>
                    <a:pt x="5337514" y="2568291"/>
                  </a:cubicBezTo>
                  <a:lnTo>
                    <a:pt x="5337514" y="1468219"/>
                  </a:lnTo>
                  <a:cubicBezTo>
                    <a:pt x="5337514" y="1442547"/>
                    <a:pt x="5356400" y="1421123"/>
                    <a:pt x="5379090" y="1421123"/>
                  </a:cubicBezTo>
                  <a:cubicBezTo>
                    <a:pt x="5401754" y="1421123"/>
                    <a:pt x="5420667" y="1442517"/>
                    <a:pt x="5420667" y="1468219"/>
                  </a:cubicBezTo>
                  <a:lnTo>
                    <a:pt x="5420667" y="4434607"/>
                  </a:lnTo>
                  <a:cubicBezTo>
                    <a:pt x="5420667" y="4580143"/>
                    <a:pt x="5515125" y="4700006"/>
                    <a:pt x="5636051" y="4700006"/>
                  </a:cubicBezTo>
                  <a:cubicBezTo>
                    <a:pt x="5756977" y="4700006"/>
                    <a:pt x="5851435" y="4580143"/>
                    <a:pt x="5851435" y="4434607"/>
                  </a:cubicBezTo>
                  <a:lnTo>
                    <a:pt x="5851435" y="2743807"/>
                  </a:lnTo>
                  <a:cubicBezTo>
                    <a:pt x="5851435" y="2718135"/>
                    <a:pt x="5870321" y="2696711"/>
                    <a:pt x="5893011" y="2696711"/>
                  </a:cubicBezTo>
                  <a:cubicBezTo>
                    <a:pt x="5915675" y="2696711"/>
                    <a:pt x="5934588" y="2718105"/>
                    <a:pt x="5934588" y="2743807"/>
                  </a:cubicBezTo>
                  <a:lnTo>
                    <a:pt x="5934588" y="4434607"/>
                  </a:lnTo>
                  <a:cubicBezTo>
                    <a:pt x="5934588" y="4580143"/>
                    <a:pt x="6029073" y="4700006"/>
                    <a:pt x="6149972" y="4700006"/>
                  </a:cubicBezTo>
                  <a:cubicBezTo>
                    <a:pt x="6270898" y="4700006"/>
                    <a:pt x="6365356" y="4580143"/>
                    <a:pt x="6365356" y="4434607"/>
                  </a:cubicBezTo>
                  <a:lnTo>
                    <a:pt x="6365356" y="1468219"/>
                  </a:lnTo>
                  <a:cubicBezTo>
                    <a:pt x="6365356" y="1442547"/>
                    <a:pt x="6384243" y="1421123"/>
                    <a:pt x="6406933" y="1421123"/>
                  </a:cubicBezTo>
                  <a:cubicBezTo>
                    <a:pt x="6429623" y="1421123"/>
                    <a:pt x="6448510" y="1442517"/>
                    <a:pt x="6448510" y="1468219"/>
                  </a:cubicBezTo>
                  <a:lnTo>
                    <a:pt x="6448510" y="2564012"/>
                  </a:lnTo>
                  <a:cubicBezTo>
                    <a:pt x="6448510" y="2658173"/>
                    <a:pt x="6512750" y="2735219"/>
                    <a:pt x="6599654" y="2735219"/>
                  </a:cubicBezTo>
                  <a:cubicBezTo>
                    <a:pt x="6682780" y="2735219"/>
                    <a:pt x="6750797" y="2658173"/>
                    <a:pt x="6750797" y="2564012"/>
                  </a:cubicBezTo>
                  <a:lnTo>
                    <a:pt x="6750797" y="1369749"/>
                  </a:lnTo>
                  <a:cubicBezTo>
                    <a:pt x="6750851" y="1100072"/>
                    <a:pt x="6558130" y="881769"/>
                    <a:pt x="6320056" y="881769"/>
                  </a:cubicBezTo>
                  <a:close/>
                </a:path>
              </a:pathLst>
            </a:custGeom>
            <a:solidFill>
              <a:srgbClr val="3182BD"/>
            </a:solidFill>
            <a:ln w="26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MY"/>
            </a:p>
          </p:txBody>
        </p:sp>
        <p:grpSp>
          <p:nvGrpSpPr>
            <p:cNvPr id="1060" name="Graphic 1058">
              <a:extLst>
                <a:ext uri="{FF2B5EF4-FFF2-40B4-BE49-F238E27FC236}">
                  <a16:creationId xmlns:a16="http://schemas.microsoft.com/office/drawing/2014/main" id="{752AA9EA-FCA9-BE30-C774-7ABAD439DCA5}"/>
                </a:ext>
              </a:extLst>
            </p:cNvPr>
            <p:cNvGrpSpPr/>
            <p:nvPr/>
          </p:nvGrpSpPr>
          <p:grpSpPr>
            <a:xfrm>
              <a:off x="140813" y="2408449"/>
              <a:ext cx="296134" cy="295755"/>
              <a:chOff x="0" y="1528572"/>
              <a:chExt cx="6971842" cy="6962927"/>
            </a:xfrm>
            <a:solidFill>
              <a:srgbClr val="3182BD"/>
            </a:solidFill>
          </p:grpSpPr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9539089F-C3F3-9945-4242-56DF4DE84C88}"/>
                  </a:ext>
                </a:extLst>
              </p:cNvPr>
              <p:cNvSpPr/>
              <p:nvPr/>
            </p:nvSpPr>
            <p:spPr>
              <a:xfrm>
                <a:off x="2762859" y="1528572"/>
                <a:ext cx="1655064" cy="1655064"/>
              </a:xfrm>
              <a:custGeom>
                <a:avLst/>
                <a:gdLst>
                  <a:gd name="connsiteX0" fmla="*/ 1655064 w 1655064"/>
                  <a:gd name="connsiteY0" fmla="*/ 827532 h 1655064"/>
                  <a:gd name="connsiteX1" fmla="*/ 827532 w 1655064"/>
                  <a:gd name="connsiteY1" fmla="*/ 1655064 h 1655064"/>
                  <a:gd name="connsiteX2" fmla="*/ 0 w 1655064"/>
                  <a:gd name="connsiteY2" fmla="*/ 827532 h 1655064"/>
                  <a:gd name="connsiteX3" fmla="*/ 827532 w 1655064"/>
                  <a:gd name="connsiteY3" fmla="*/ 0 h 1655064"/>
                  <a:gd name="connsiteX4" fmla="*/ 1655064 w 1655064"/>
                  <a:gd name="connsiteY4" fmla="*/ 827532 h 1655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5064" h="1655064">
                    <a:moveTo>
                      <a:pt x="1655064" y="827532"/>
                    </a:moveTo>
                    <a:cubicBezTo>
                      <a:pt x="1655064" y="1284565"/>
                      <a:pt x="1284565" y="1655064"/>
                      <a:pt x="827532" y="1655064"/>
                    </a:cubicBezTo>
                    <a:cubicBezTo>
                      <a:pt x="370499" y="1655064"/>
                      <a:pt x="0" y="1284565"/>
                      <a:pt x="0" y="827532"/>
                    </a:cubicBezTo>
                    <a:cubicBezTo>
                      <a:pt x="0" y="370499"/>
                      <a:pt x="370499" y="0"/>
                      <a:pt x="827532" y="0"/>
                    </a:cubicBezTo>
                    <a:cubicBezTo>
                      <a:pt x="1284565" y="0"/>
                      <a:pt x="1655064" y="370499"/>
                      <a:pt x="1655064" y="827532"/>
                    </a:cubicBez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AE69A7E8-94AD-7739-7851-FB745B7313B1}"/>
                  </a:ext>
                </a:extLst>
              </p:cNvPr>
              <p:cNvSpPr/>
              <p:nvPr/>
            </p:nvSpPr>
            <p:spPr>
              <a:xfrm>
                <a:off x="2500198" y="3307765"/>
                <a:ext cx="2118436" cy="1463725"/>
              </a:xfrm>
              <a:custGeom>
                <a:avLst/>
                <a:gdLst>
                  <a:gd name="connsiteX0" fmla="*/ 1919097 w 2118436"/>
                  <a:gd name="connsiteY0" fmla="*/ 0 h 1463725"/>
                  <a:gd name="connsiteX1" fmla="*/ 1714957 w 2118436"/>
                  <a:gd name="connsiteY1" fmla="*/ 0 h 1463725"/>
                  <a:gd name="connsiteX2" fmla="*/ 1409776 w 2118436"/>
                  <a:gd name="connsiteY2" fmla="*/ 0 h 1463725"/>
                  <a:gd name="connsiteX3" fmla="*/ 1104595 w 2118436"/>
                  <a:gd name="connsiteY3" fmla="*/ 365303 h 1463725"/>
                  <a:gd name="connsiteX4" fmla="*/ 789127 w 2118436"/>
                  <a:gd name="connsiteY4" fmla="*/ 0 h 1463725"/>
                  <a:gd name="connsiteX5" fmla="*/ 466572 w 2118436"/>
                  <a:gd name="connsiteY5" fmla="*/ 0 h 1463725"/>
                  <a:gd name="connsiteX6" fmla="*/ 236829 w 2118436"/>
                  <a:gd name="connsiteY6" fmla="*/ 0 h 1463725"/>
                  <a:gd name="connsiteX7" fmla="*/ 59207 w 2118436"/>
                  <a:gd name="connsiteY7" fmla="*/ 0 h 1463725"/>
                  <a:gd name="connsiteX8" fmla="*/ 0 w 2118436"/>
                  <a:gd name="connsiteY8" fmla="*/ 1463726 h 1463725"/>
                  <a:gd name="connsiteX9" fmla="*/ 2118436 w 2118436"/>
                  <a:gd name="connsiteY9" fmla="*/ 1463726 h 1463725"/>
                  <a:gd name="connsiteX10" fmla="*/ 2076602 w 2118436"/>
                  <a:gd name="connsiteY10" fmla="*/ 0 h 146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8436" h="1463725">
                    <a:moveTo>
                      <a:pt x="1919097" y="0"/>
                    </a:moveTo>
                    <a:lnTo>
                      <a:pt x="1714957" y="0"/>
                    </a:lnTo>
                    <a:lnTo>
                      <a:pt x="1409776" y="0"/>
                    </a:lnTo>
                    <a:lnTo>
                      <a:pt x="1104595" y="365303"/>
                    </a:lnTo>
                    <a:lnTo>
                      <a:pt x="789127" y="0"/>
                    </a:lnTo>
                    <a:lnTo>
                      <a:pt x="466572" y="0"/>
                    </a:lnTo>
                    <a:lnTo>
                      <a:pt x="236829" y="0"/>
                    </a:lnTo>
                    <a:lnTo>
                      <a:pt x="59207" y="0"/>
                    </a:lnTo>
                    <a:lnTo>
                      <a:pt x="0" y="1463726"/>
                    </a:lnTo>
                    <a:lnTo>
                      <a:pt x="2118436" y="1463726"/>
                    </a:lnTo>
                    <a:lnTo>
                      <a:pt x="2076602" y="0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B73F6416-7528-D211-5E64-273945E46856}"/>
                  </a:ext>
                </a:extLst>
              </p:cNvPr>
              <p:cNvSpPr/>
              <p:nvPr/>
            </p:nvSpPr>
            <p:spPr>
              <a:xfrm>
                <a:off x="262890" y="5249037"/>
                <a:ext cx="1654606" cy="1654606"/>
              </a:xfrm>
              <a:custGeom>
                <a:avLst/>
                <a:gdLst>
                  <a:gd name="connsiteX0" fmla="*/ 1654607 w 1654606"/>
                  <a:gd name="connsiteY0" fmla="*/ 827303 h 1654606"/>
                  <a:gd name="connsiteX1" fmla="*/ 827303 w 1654606"/>
                  <a:gd name="connsiteY1" fmla="*/ 1654607 h 1654606"/>
                  <a:gd name="connsiteX2" fmla="*/ 0 w 1654606"/>
                  <a:gd name="connsiteY2" fmla="*/ 827303 h 1654606"/>
                  <a:gd name="connsiteX3" fmla="*/ 827303 w 1654606"/>
                  <a:gd name="connsiteY3" fmla="*/ 0 h 1654606"/>
                  <a:gd name="connsiteX4" fmla="*/ 1654607 w 1654606"/>
                  <a:gd name="connsiteY4" fmla="*/ 827303 h 165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4606" h="1654606">
                    <a:moveTo>
                      <a:pt x="1654607" y="827303"/>
                    </a:moveTo>
                    <a:cubicBezTo>
                      <a:pt x="1654607" y="1284210"/>
                      <a:pt x="1284210" y="1654607"/>
                      <a:pt x="827303" y="1654607"/>
                    </a:cubicBezTo>
                    <a:cubicBezTo>
                      <a:pt x="370396" y="1654607"/>
                      <a:pt x="0" y="1284210"/>
                      <a:pt x="0" y="827303"/>
                    </a:cubicBezTo>
                    <a:cubicBezTo>
                      <a:pt x="0" y="370396"/>
                      <a:pt x="370396" y="0"/>
                      <a:pt x="827303" y="0"/>
                    </a:cubicBezTo>
                    <a:cubicBezTo>
                      <a:pt x="1284210" y="0"/>
                      <a:pt x="1654607" y="370396"/>
                      <a:pt x="1654607" y="827303"/>
                    </a:cubicBez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0959F4CD-8465-59A2-C45B-2D0F5564AEF5}"/>
                  </a:ext>
                </a:extLst>
              </p:cNvPr>
              <p:cNvSpPr/>
              <p:nvPr/>
            </p:nvSpPr>
            <p:spPr>
              <a:xfrm>
                <a:off x="0" y="7028230"/>
                <a:ext cx="2118664" cy="1463268"/>
              </a:xfrm>
              <a:custGeom>
                <a:avLst/>
                <a:gdLst>
                  <a:gd name="connsiteX0" fmla="*/ 1919326 w 2118664"/>
                  <a:gd name="connsiteY0" fmla="*/ 0 h 1463268"/>
                  <a:gd name="connsiteX1" fmla="*/ 1715186 w 2118664"/>
                  <a:gd name="connsiteY1" fmla="*/ 0 h 1463268"/>
                  <a:gd name="connsiteX2" fmla="*/ 1409776 w 2118664"/>
                  <a:gd name="connsiteY2" fmla="*/ 0 h 1463268"/>
                  <a:gd name="connsiteX3" fmla="*/ 1104595 w 2118664"/>
                  <a:gd name="connsiteY3" fmla="*/ 365532 h 1463268"/>
                  <a:gd name="connsiteX4" fmla="*/ 789356 w 2118664"/>
                  <a:gd name="connsiteY4" fmla="*/ 0 h 1463268"/>
                  <a:gd name="connsiteX5" fmla="*/ 466801 w 2118664"/>
                  <a:gd name="connsiteY5" fmla="*/ 0 h 1463268"/>
                  <a:gd name="connsiteX6" fmla="*/ 236601 w 2118664"/>
                  <a:gd name="connsiteY6" fmla="*/ 0 h 1463268"/>
                  <a:gd name="connsiteX7" fmla="*/ 58979 w 2118664"/>
                  <a:gd name="connsiteY7" fmla="*/ 0 h 1463268"/>
                  <a:gd name="connsiteX8" fmla="*/ 0 w 2118664"/>
                  <a:gd name="connsiteY8" fmla="*/ 1463269 h 1463268"/>
                  <a:gd name="connsiteX9" fmla="*/ 2118665 w 2118664"/>
                  <a:gd name="connsiteY9" fmla="*/ 1463269 h 1463268"/>
                  <a:gd name="connsiteX10" fmla="*/ 2076602 w 2118664"/>
                  <a:gd name="connsiteY10" fmla="*/ 0 h 146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8664" h="1463268">
                    <a:moveTo>
                      <a:pt x="1919326" y="0"/>
                    </a:moveTo>
                    <a:lnTo>
                      <a:pt x="1715186" y="0"/>
                    </a:lnTo>
                    <a:lnTo>
                      <a:pt x="1409776" y="0"/>
                    </a:lnTo>
                    <a:lnTo>
                      <a:pt x="1104595" y="365532"/>
                    </a:lnTo>
                    <a:lnTo>
                      <a:pt x="789356" y="0"/>
                    </a:lnTo>
                    <a:lnTo>
                      <a:pt x="466801" y="0"/>
                    </a:lnTo>
                    <a:lnTo>
                      <a:pt x="236601" y="0"/>
                    </a:lnTo>
                    <a:lnTo>
                      <a:pt x="58979" y="0"/>
                    </a:lnTo>
                    <a:lnTo>
                      <a:pt x="0" y="1463269"/>
                    </a:lnTo>
                    <a:lnTo>
                      <a:pt x="2118665" y="1463269"/>
                    </a:lnTo>
                    <a:lnTo>
                      <a:pt x="2076602" y="0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9EB1E659-7D85-6C36-08E9-67320F0B6642}"/>
                  </a:ext>
                </a:extLst>
              </p:cNvPr>
              <p:cNvSpPr/>
              <p:nvPr/>
            </p:nvSpPr>
            <p:spPr>
              <a:xfrm>
                <a:off x="5116068" y="5215661"/>
                <a:ext cx="1654606" cy="1654606"/>
              </a:xfrm>
              <a:custGeom>
                <a:avLst/>
                <a:gdLst>
                  <a:gd name="connsiteX0" fmla="*/ 1654607 w 1654606"/>
                  <a:gd name="connsiteY0" fmla="*/ 827303 h 1654606"/>
                  <a:gd name="connsiteX1" fmla="*/ 827304 w 1654606"/>
                  <a:gd name="connsiteY1" fmla="*/ 1654607 h 1654606"/>
                  <a:gd name="connsiteX2" fmla="*/ 0 w 1654606"/>
                  <a:gd name="connsiteY2" fmla="*/ 827303 h 1654606"/>
                  <a:gd name="connsiteX3" fmla="*/ 827304 w 1654606"/>
                  <a:gd name="connsiteY3" fmla="*/ 0 h 1654606"/>
                  <a:gd name="connsiteX4" fmla="*/ 1654607 w 1654606"/>
                  <a:gd name="connsiteY4" fmla="*/ 827303 h 165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4606" h="1654606">
                    <a:moveTo>
                      <a:pt x="1654607" y="827303"/>
                    </a:moveTo>
                    <a:cubicBezTo>
                      <a:pt x="1654607" y="1284210"/>
                      <a:pt x="1284211" y="1654607"/>
                      <a:pt x="827304" y="1654607"/>
                    </a:cubicBezTo>
                    <a:cubicBezTo>
                      <a:pt x="370397" y="1654607"/>
                      <a:pt x="0" y="1284210"/>
                      <a:pt x="0" y="827303"/>
                    </a:cubicBezTo>
                    <a:cubicBezTo>
                      <a:pt x="0" y="370396"/>
                      <a:pt x="370397" y="0"/>
                      <a:pt x="827304" y="0"/>
                    </a:cubicBezTo>
                    <a:cubicBezTo>
                      <a:pt x="1284211" y="0"/>
                      <a:pt x="1654607" y="370396"/>
                      <a:pt x="1654607" y="827303"/>
                    </a:cubicBez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01CD3D47-ABEB-26CF-AB5B-D5685B970A61}"/>
                  </a:ext>
                </a:extLst>
              </p:cNvPr>
              <p:cNvSpPr/>
              <p:nvPr/>
            </p:nvSpPr>
            <p:spPr>
              <a:xfrm>
                <a:off x="4853177" y="6994855"/>
                <a:ext cx="2118664" cy="1463497"/>
              </a:xfrm>
              <a:custGeom>
                <a:avLst/>
                <a:gdLst>
                  <a:gd name="connsiteX0" fmla="*/ 2076602 w 2118664"/>
                  <a:gd name="connsiteY0" fmla="*/ 0 h 1463497"/>
                  <a:gd name="connsiteX1" fmla="*/ 1919097 w 2118664"/>
                  <a:gd name="connsiteY1" fmla="*/ 0 h 1463497"/>
                  <a:gd name="connsiteX2" fmla="*/ 1714957 w 2118664"/>
                  <a:gd name="connsiteY2" fmla="*/ 0 h 1463497"/>
                  <a:gd name="connsiteX3" fmla="*/ 1409548 w 2118664"/>
                  <a:gd name="connsiteY3" fmla="*/ 0 h 1463497"/>
                  <a:gd name="connsiteX4" fmla="*/ 1104595 w 2118664"/>
                  <a:gd name="connsiteY4" fmla="*/ 365303 h 1463497"/>
                  <a:gd name="connsiteX5" fmla="*/ 789127 w 2118664"/>
                  <a:gd name="connsiteY5" fmla="*/ 0 h 1463497"/>
                  <a:gd name="connsiteX6" fmla="*/ 466573 w 2118664"/>
                  <a:gd name="connsiteY6" fmla="*/ 0 h 1463497"/>
                  <a:gd name="connsiteX7" fmla="*/ 236830 w 2118664"/>
                  <a:gd name="connsiteY7" fmla="*/ 0 h 1463497"/>
                  <a:gd name="connsiteX8" fmla="*/ 58979 w 2118664"/>
                  <a:gd name="connsiteY8" fmla="*/ 0 h 1463497"/>
                  <a:gd name="connsiteX9" fmla="*/ 0 w 2118664"/>
                  <a:gd name="connsiteY9" fmla="*/ 1463497 h 1463497"/>
                  <a:gd name="connsiteX10" fmla="*/ 2118665 w 2118664"/>
                  <a:gd name="connsiteY10" fmla="*/ 1463497 h 1463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8664" h="1463497">
                    <a:moveTo>
                      <a:pt x="2076602" y="0"/>
                    </a:moveTo>
                    <a:lnTo>
                      <a:pt x="1919097" y="0"/>
                    </a:lnTo>
                    <a:lnTo>
                      <a:pt x="1714957" y="0"/>
                    </a:lnTo>
                    <a:lnTo>
                      <a:pt x="1409548" y="0"/>
                    </a:lnTo>
                    <a:lnTo>
                      <a:pt x="1104595" y="365303"/>
                    </a:lnTo>
                    <a:lnTo>
                      <a:pt x="789127" y="0"/>
                    </a:lnTo>
                    <a:lnTo>
                      <a:pt x="466573" y="0"/>
                    </a:lnTo>
                    <a:lnTo>
                      <a:pt x="236830" y="0"/>
                    </a:lnTo>
                    <a:lnTo>
                      <a:pt x="58979" y="0"/>
                    </a:lnTo>
                    <a:lnTo>
                      <a:pt x="0" y="1463497"/>
                    </a:lnTo>
                    <a:lnTo>
                      <a:pt x="2118665" y="1463497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1785B646-299F-855C-4066-47AAEFB29DD5}"/>
                  </a:ext>
                </a:extLst>
              </p:cNvPr>
              <p:cNvSpPr/>
              <p:nvPr/>
            </p:nvSpPr>
            <p:spPr>
              <a:xfrm>
                <a:off x="2393670" y="7470800"/>
                <a:ext cx="307695" cy="147446"/>
              </a:xfrm>
              <a:custGeom>
                <a:avLst/>
                <a:gdLst>
                  <a:gd name="connsiteX0" fmla="*/ 0 w 307695"/>
                  <a:gd name="connsiteY0" fmla="*/ 0 h 147446"/>
                  <a:gd name="connsiteX1" fmla="*/ 307695 w 307695"/>
                  <a:gd name="connsiteY1" fmla="*/ 0 h 147446"/>
                  <a:gd name="connsiteX2" fmla="*/ 307695 w 307695"/>
                  <a:gd name="connsiteY2" fmla="*/ 147447 h 147446"/>
                  <a:gd name="connsiteX3" fmla="*/ 0 w 307695"/>
                  <a:gd name="connsiteY3" fmla="*/ 147447 h 14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695" h="147446">
                    <a:moveTo>
                      <a:pt x="0" y="0"/>
                    </a:moveTo>
                    <a:lnTo>
                      <a:pt x="307695" y="0"/>
                    </a:lnTo>
                    <a:lnTo>
                      <a:pt x="307695" y="147447"/>
                    </a:lnTo>
                    <a:lnTo>
                      <a:pt x="0" y="147447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B72102A-542D-8214-8490-2A7B1BCA22E0}"/>
                  </a:ext>
                </a:extLst>
              </p:cNvPr>
              <p:cNvSpPr/>
              <p:nvPr/>
            </p:nvSpPr>
            <p:spPr>
              <a:xfrm>
                <a:off x="4239158" y="7470800"/>
                <a:ext cx="307466" cy="147446"/>
              </a:xfrm>
              <a:custGeom>
                <a:avLst/>
                <a:gdLst>
                  <a:gd name="connsiteX0" fmla="*/ 0 w 307466"/>
                  <a:gd name="connsiteY0" fmla="*/ 0 h 147446"/>
                  <a:gd name="connsiteX1" fmla="*/ 307467 w 307466"/>
                  <a:gd name="connsiteY1" fmla="*/ 0 h 147446"/>
                  <a:gd name="connsiteX2" fmla="*/ 307467 w 307466"/>
                  <a:gd name="connsiteY2" fmla="*/ 147447 h 147446"/>
                  <a:gd name="connsiteX3" fmla="*/ 0 w 307466"/>
                  <a:gd name="connsiteY3" fmla="*/ 147447 h 14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466" h="147446">
                    <a:moveTo>
                      <a:pt x="0" y="0"/>
                    </a:moveTo>
                    <a:lnTo>
                      <a:pt x="307467" y="0"/>
                    </a:lnTo>
                    <a:lnTo>
                      <a:pt x="307467" y="147447"/>
                    </a:lnTo>
                    <a:lnTo>
                      <a:pt x="0" y="147447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B2BCFD11-8F7F-55BA-FBE6-A900E86934E8}"/>
                  </a:ext>
                </a:extLst>
              </p:cNvPr>
              <p:cNvSpPr/>
              <p:nvPr/>
            </p:nvSpPr>
            <p:spPr>
              <a:xfrm>
                <a:off x="3623995" y="7470800"/>
                <a:ext cx="307695" cy="147446"/>
              </a:xfrm>
              <a:custGeom>
                <a:avLst/>
                <a:gdLst>
                  <a:gd name="connsiteX0" fmla="*/ 0 w 307695"/>
                  <a:gd name="connsiteY0" fmla="*/ 0 h 147446"/>
                  <a:gd name="connsiteX1" fmla="*/ 307695 w 307695"/>
                  <a:gd name="connsiteY1" fmla="*/ 0 h 147446"/>
                  <a:gd name="connsiteX2" fmla="*/ 307695 w 307695"/>
                  <a:gd name="connsiteY2" fmla="*/ 147447 h 147446"/>
                  <a:gd name="connsiteX3" fmla="*/ 0 w 307695"/>
                  <a:gd name="connsiteY3" fmla="*/ 147447 h 14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695" h="147446">
                    <a:moveTo>
                      <a:pt x="0" y="0"/>
                    </a:moveTo>
                    <a:lnTo>
                      <a:pt x="307695" y="0"/>
                    </a:lnTo>
                    <a:lnTo>
                      <a:pt x="307695" y="147447"/>
                    </a:lnTo>
                    <a:lnTo>
                      <a:pt x="0" y="147447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209C8DA0-895F-9831-6506-310D5B2B466C}"/>
                  </a:ext>
                </a:extLst>
              </p:cNvPr>
              <p:cNvSpPr/>
              <p:nvPr/>
            </p:nvSpPr>
            <p:spPr>
              <a:xfrm>
                <a:off x="3008833" y="7470800"/>
                <a:ext cx="307467" cy="147446"/>
              </a:xfrm>
              <a:custGeom>
                <a:avLst/>
                <a:gdLst>
                  <a:gd name="connsiteX0" fmla="*/ 0 w 307467"/>
                  <a:gd name="connsiteY0" fmla="*/ 0 h 147446"/>
                  <a:gd name="connsiteX1" fmla="*/ 307467 w 307467"/>
                  <a:gd name="connsiteY1" fmla="*/ 0 h 147446"/>
                  <a:gd name="connsiteX2" fmla="*/ 307467 w 307467"/>
                  <a:gd name="connsiteY2" fmla="*/ 147447 h 147446"/>
                  <a:gd name="connsiteX3" fmla="*/ 0 w 307467"/>
                  <a:gd name="connsiteY3" fmla="*/ 147447 h 14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467" h="147446">
                    <a:moveTo>
                      <a:pt x="0" y="0"/>
                    </a:moveTo>
                    <a:lnTo>
                      <a:pt x="307467" y="0"/>
                    </a:lnTo>
                    <a:lnTo>
                      <a:pt x="307467" y="147447"/>
                    </a:lnTo>
                    <a:lnTo>
                      <a:pt x="0" y="147447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9048E3E0-55AC-E0D5-A2CC-CC5506FD4407}"/>
                  </a:ext>
                </a:extLst>
              </p:cNvPr>
              <p:cNvSpPr/>
              <p:nvPr/>
            </p:nvSpPr>
            <p:spPr>
              <a:xfrm>
                <a:off x="985723" y="3370173"/>
                <a:ext cx="147447" cy="295579"/>
              </a:xfrm>
              <a:custGeom>
                <a:avLst/>
                <a:gdLst>
                  <a:gd name="connsiteX0" fmla="*/ 0 w 147447"/>
                  <a:gd name="connsiteY0" fmla="*/ 0 h 295579"/>
                  <a:gd name="connsiteX1" fmla="*/ 147447 w 147447"/>
                  <a:gd name="connsiteY1" fmla="*/ 0 h 295579"/>
                  <a:gd name="connsiteX2" fmla="*/ 147447 w 147447"/>
                  <a:gd name="connsiteY2" fmla="*/ 295580 h 295579"/>
                  <a:gd name="connsiteX3" fmla="*/ 0 w 147447"/>
                  <a:gd name="connsiteY3" fmla="*/ 295580 h 29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447" h="295579">
                    <a:moveTo>
                      <a:pt x="0" y="0"/>
                    </a:moveTo>
                    <a:lnTo>
                      <a:pt x="147447" y="0"/>
                    </a:lnTo>
                    <a:lnTo>
                      <a:pt x="147447" y="295580"/>
                    </a:lnTo>
                    <a:lnTo>
                      <a:pt x="0" y="295580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AED1B81E-0DFF-DC4D-05DB-CEC3C186F174}"/>
                  </a:ext>
                </a:extLst>
              </p:cNvPr>
              <p:cNvSpPr/>
              <p:nvPr/>
            </p:nvSpPr>
            <p:spPr>
              <a:xfrm>
                <a:off x="985723" y="2779242"/>
                <a:ext cx="147447" cy="295579"/>
              </a:xfrm>
              <a:custGeom>
                <a:avLst/>
                <a:gdLst>
                  <a:gd name="connsiteX0" fmla="*/ 0 w 147447"/>
                  <a:gd name="connsiteY0" fmla="*/ 0 h 295579"/>
                  <a:gd name="connsiteX1" fmla="*/ 147447 w 147447"/>
                  <a:gd name="connsiteY1" fmla="*/ 0 h 295579"/>
                  <a:gd name="connsiteX2" fmla="*/ 147447 w 147447"/>
                  <a:gd name="connsiteY2" fmla="*/ 295580 h 295579"/>
                  <a:gd name="connsiteX3" fmla="*/ 0 w 147447"/>
                  <a:gd name="connsiteY3" fmla="*/ 295580 h 29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447" h="295579">
                    <a:moveTo>
                      <a:pt x="0" y="0"/>
                    </a:moveTo>
                    <a:lnTo>
                      <a:pt x="147447" y="0"/>
                    </a:lnTo>
                    <a:lnTo>
                      <a:pt x="147447" y="295580"/>
                    </a:lnTo>
                    <a:lnTo>
                      <a:pt x="0" y="295580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D013D89C-2C14-9D89-139C-027ADDEFCF8B}"/>
                  </a:ext>
                </a:extLst>
              </p:cNvPr>
              <p:cNvSpPr/>
              <p:nvPr/>
            </p:nvSpPr>
            <p:spPr>
              <a:xfrm>
                <a:off x="985723" y="3961333"/>
                <a:ext cx="147447" cy="295579"/>
              </a:xfrm>
              <a:custGeom>
                <a:avLst/>
                <a:gdLst>
                  <a:gd name="connsiteX0" fmla="*/ 0 w 147447"/>
                  <a:gd name="connsiteY0" fmla="*/ 0 h 295579"/>
                  <a:gd name="connsiteX1" fmla="*/ 147447 w 147447"/>
                  <a:gd name="connsiteY1" fmla="*/ 0 h 295579"/>
                  <a:gd name="connsiteX2" fmla="*/ 147447 w 147447"/>
                  <a:gd name="connsiteY2" fmla="*/ 295580 h 295579"/>
                  <a:gd name="connsiteX3" fmla="*/ 0 w 147447"/>
                  <a:gd name="connsiteY3" fmla="*/ 295580 h 29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447" h="295579">
                    <a:moveTo>
                      <a:pt x="0" y="0"/>
                    </a:moveTo>
                    <a:lnTo>
                      <a:pt x="147447" y="0"/>
                    </a:lnTo>
                    <a:lnTo>
                      <a:pt x="147447" y="295580"/>
                    </a:lnTo>
                    <a:lnTo>
                      <a:pt x="0" y="295580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D3FA86EC-CA3A-5CC1-0A10-D9B4A298B09A}"/>
                  </a:ext>
                </a:extLst>
              </p:cNvPr>
              <p:cNvSpPr/>
              <p:nvPr/>
            </p:nvSpPr>
            <p:spPr>
              <a:xfrm>
                <a:off x="985723" y="4552492"/>
                <a:ext cx="147447" cy="295579"/>
              </a:xfrm>
              <a:custGeom>
                <a:avLst/>
                <a:gdLst>
                  <a:gd name="connsiteX0" fmla="*/ 0 w 147447"/>
                  <a:gd name="connsiteY0" fmla="*/ 0 h 295579"/>
                  <a:gd name="connsiteX1" fmla="*/ 147447 w 147447"/>
                  <a:gd name="connsiteY1" fmla="*/ 0 h 295579"/>
                  <a:gd name="connsiteX2" fmla="*/ 147447 w 147447"/>
                  <a:gd name="connsiteY2" fmla="*/ 295580 h 295579"/>
                  <a:gd name="connsiteX3" fmla="*/ 0 w 147447"/>
                  <a:gd name="connsiteY3" fmla="*/ 295580 h 29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447" h="295579">
                    <a:moveTo>
                      <a:pt x="0" y="0"/>
                    </a:moveTo>
                    <a:lnTo>
                      <a:pt x="147447" y="0"/>
                    </a:lnTo>
                    <a:lnTo>
                      <a:pt x="147447" y="295580"/>
                    </a:lnTo>
                    <a:lnTo>
                      <a:pt x="0" y="295580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F4F757A2-A819-3F9F-B93C-78F832AE6167}"/>
                  </a:ext>
                </a:extLst>
              </p:cNvPr>
              <p:cNvSpPr/>
              <p:nvPr/>
            </p:nvSpPr>
            <p:spPr>
              <a:xfrm>
                <a:off x="1016584" y="2152192"/>
                <a:ext cx="221056" cy="220599"/>
              </a:xfrm>
              <a:custGeom>
                <a:avLst/>
                <a:gdLst>
                  <a:gd name="connsiteX0" fmla="*/ 147218 w 221056"/>
                  <a:gd name="connsiteY0" fmla="*/ 147218 h 220599"/>
                  <a:gd name="connsiteX1" fmla="*/ 221056 w 221056"/>
                  <a:gd name="connsiteY1" fmla="*/ 147218 h 220599"/>
                  <a:gd name="connsiteX2" fmla="*/ 221056 w 221056"/>
                  <a:gd name="connsiteY2" fmla="*/ 0 h 220599"/>
                  <a:gd name="connsiteX3" fmla="*/ 0 w 221056"/>
                  <a:gd name="connsiteY3" fmla="*/ 0 h 220599"/>
                  <a:gd name="connsiteX4" fmla="*/ 0 w 221056"/>
                  <a:gd name="connsiteY4" fmla="*/ 220599 h 220599"/>
                  <a:gd name="connsiteX5" fmla="*/ 147218 w 221056"/>
                  <a:gd name="connsiteY5" fmla="*/ 220599 h 22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056" h="220599">
                    <a:moveTo>
                      <a:pt x="147218" y="147218"/>
                    </a:moveTo>
                    <a:lnTo>
                      <a:pt x="221056" y="147218"/>
                    </a:lnTo>
                    <a:lnTo>
                      <a:pt x="221056" y="0"/>
                    </a:lnTo>
                    <a:lnTo>
                      <a:pt x="0" y="0"/>
                    </a:lnTo>
                    <a:lnTo>
                      <a:pt x="0" y="220599"/>
                    </a:lnTo>
                    <a:lnTo>
                      <a:pt x="147218" y="220599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EB22E2C2-A292-FB45-A70F-102384D8F401}"/>
                  </a:ext>
                </a:extLst>
              </p:cNvPr>
              <p:cNvSpPr/>
              <p:nvPr/>
            </p:nvSpPr>
            <p:spPr>
              <a:xfrm>
                <a:off x="5235854" y="2152192"/>
                <a:ext cx="307695" cy="147447"/>
              </a:xfrm>
              <a:custGeom>
                <a:avLst/>
                <a:gdLst>
                  <a:gd name="connsiteX0" fmla="*/ 0 w 307695"/>
                  <a:gd name="connsiteY0" fmla="*/ 0 h 147447"/>
                  <a:gd name="connsiteX1" fmla="*/ 307696 w 307695"/>
                  <a:gd name="connsiteY1" fmla="*/ 0 h 147447"/>
                  <a:gd name="connsiteX2" fmla="*/ 307696 w 307695"/>
                  <a:gd name="connsiteY2" fmla="*/ 147447 h 147447"/>
                  <a:gd name="connsiteX3" fmla="*/ 0 w 307695"/>
                  <a:gd name="connsiteY3" fmla="*/ 147447 h 14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695" h="147447">
                    <a:moveTo>
                      <a:pt x="0" y="0"/>
                    </a:moveTo>
                    <a:lnTo>
                      <a:pt x="307696" y="0"/>
                    </a:lnTo>
                    <a:lnTo>
                      <a:pt x="307696" y="147447"/>
                    </a:lnTo>
                    <a:lnTo>
                      <a:pt x="0" y="147447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57B0BA21-AD81-8333-3A92-0D334A5EEED7}"/>
                  </a:ext>
                </a:extLst>
              </p:cNvPr>
              <p:cNvSpPr/>
              <p:nvPr/>
            </p:nvSpPr>
            <p:spPr>
              <a:xfrm>
                <a:off x="4620691" y="2152192"/>
                <a:ext cx="307695" cy="147447"/>
              </a:xfrm>
              <a:custGeom>
                <a:avLst/>
                <a:gdLst>
                  <a:gd name="connsiteX0" fmla="*/ 0 w 307695"/>
                  <a:gd name="connsiteY0" fmla="*/ 0 h 147447"/>
                  <a:gd name="connsiteX1" fmla="*/ 307696 w 307695"/>
                  <a:gd name="connsiteY1" fmla="*/ 0 h 147447"/>
                  <a:gd name="connsiteX2" fmla="*/ 307696 w 307695"/>
                  <a:gd name="connsiteY2" fmla="*/ 147447 h 147447"/>
                  <a:gd name="connsiteX3" fmla="*/ 0 w 307695"/>
                  <a:gd name="connsiteY3" fmla="*/ 147447 h 14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695" h="147447">
                    <a:moveTo>
                      <a:pt x="0" y="0"/>
                    </a:moveTo>
                    <a:lnTo>
                      <a:pt x="307696" y="0"/>
                    </a:lnTo>
                    <a:lnTo>
                      <a:pt x="307696" y="147447"/>
                    </a:lnTo>
                    <a:lnTo>
                      <a:pt x="0" y="147447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ACD44F76-C9F5-9765-725C-92AC56B56E60}"/>
                  </a:ext>
                </a:extLst>
              </p:cNvPr>
              <p:cNvSpPr/>
              <p:nvPr/>
            </p:nvSpPr>
            <p:spPr>
              <a:xfrm>
                <a:off x="1545107" y="2152192"/>
                <a:ext cx="307695" cy="147447"/>
              </a:xfrm>
              <a:custGeom>
                <a:avLst/>
                <a:gdLst>
                  <a:gd name="connsiteX0" fmla="*/ 0 w 307695"/>
                  <a:gd name="connsiteY0" fmla="*/ 0 h 147447"/>
                  <a:gd name="connsiteX1" fmla="*/ 307696 w 307695"/>
                  <a:gd name="connsiteY1" fmla="*/ 0 h 147447"/>
                  <a:gd name="connsiteX2" fmla="*/ 307696 w 307695"/>
                  <a:gd name="connsiteY2" fmla="*/ 147447 h 147447"/>
                  <a:gd name="connsiteX3" fmla="*/ 0 w 307695"/>
                  <a:gd name="connsiteY3" fmla="*/ 147447 h 14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695" h="147447">
                    <a:moveTo>
                      <a:pt x="0" y="0"/>
                    </a:moveTo>
                    <a:lnTo>
                      <a:pt x="307696" y="0"/>
                    </a:lnTo>
                    <a:lnTo>
                      <a:pt x="307696" y="147447"/>
                    </a:lnTo>
                    <a:lnTo>
                      <a:pt x="0" y="147447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9040DFD6-A1DF-1E48-8C25-BA57F02C21B2}"/>
                  </a:ext>
                </a:extLst>
              </p:cNvPr>
              <p:cNvSpPr/>
              <p:nvPr/>
            </p:nvSpPr>
            <p:spPr>
              <a:xfrm>
                <a:off x="2160270" y="2152192"/>
                <a:ext cx="307467" cy="147447"/>
              </a:xfrm>
              <a:custGeom>
                <a:avLst/>
                <a:gdLst>
                  <a:gd name="connsiteX0" fmla="*/ 0 w 307467"/>
                  <a:gd name="connsiteY0" fmla="*/ 0 h 147447"/>
                  <a:gd name="connsiteX1" fmla="*/ 307467 w 307467"/>
                  <a:gd name="connsiteY1" fmla="*/ 0 h 147447"/>
                  <a:gd name="connsiteX2" fmla="*/ 307467 w 307467"/>
                  <a:gd name="connsiteY2" fmla="*/ 147447 h 147447"/>
                  <a:gd name="connsiteX3" fmla="*/ 0 w 307467"/>
                  <a:gd name="connsiteY3" fmla="*/ 147447 h 14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467" h="147447">
                    <a:moveTo>
                      <a:pt x="0" y="0"/>
                    </a:moveTo>
                    <a:lnTo>
                      <a:pt x="307467" y="0"/>
                    </a:lnTo>
                    <a:lnTo>
                      <a:pt x="307467" y="147447"/>
                    </a:lnTo>
                    <a:lnTo>
                      <a:pt x="0" y="147447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77EC12C8-C9F0-0F05-0027-83CBD83AEEC6}"/>
                  </a:ext>
                </a:extLst>
              </p:cNvPr>
              <p:cNvSpPr/>
              <p:nvPr/>
            </p:nvSpPr>
            <p:spPr>
              <a:xfrm>
                <a:off x="5851245" y="2152192"/>
                <a:ext cx="220827" cy="220599"/>
              </a:xfrm>
              <a:custGeom>
                <a:avLst/>
                <a:gdLst>
                  <a:gd name="connsiteX0" fmla="*/ 73380 w 220827"/>
                  <a:gd name="connsiteY0" fmla="*/ 220599 h 220599"/>
                  <a:gd name="connsiteX1" fmla="*/ 220828 w 220827"/>
                  <a:gd name="connsiteY1" fmla="*/ 220599 h 220599"/>
                  <a:gd name="connsiteX2" fmla="*/ 220828 w 220827"/>
                  <a:gd name="connsiteY2" fmla="*/ 0 h 220599"/>
                  <a:gd name="connsiteX3" fmla="*/ 0 w 220827"/>
                  <a:gd name="connsiteY3" fmla="*/ 0 h 220599"/>
                  <a:gd name="connsiteX4" fmla="*/ 0 w 220827"/>
                  <a:gd name="connsiteY4" fmla="*/ 147218 h 220599"/>
                  <a:gd name="connsiteX5" fmla="*/ 73380 w 220827"/>
                  <a:gd name="connsiteY5" fmla="*/ 147218 h 22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827" h="220599">
                    <a:moveTo>
                      <a:pt x="73380" y="220599"/>
                    </a:moveTo>
                    <a:lnTo>
                      <a:pt x="220828" y="220599"/>
                    </a:lnTo>
                    <a:lnTo>
                      <a:pt x="220828" y="0"/>
                    </a:lnTo>
                    <a:lnTo>
                      <a:pt x="0" y="0"/>
                    </a:lnTo>
                    <a:lnTo>
                      <a:pt x="0" y="147218"/>
                    </a:lnTo>
                    <a:lnTo>
                      <a:pt x="73380" y="147218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9EC1E459-8182-A398-AA46-DC0B41979DA0}"/>
                  </a:ext>
                </a:extLst>
              </p:cNvPr>
              <p:cNvSpPr/>
              <p:nvPr/>
            </p:nvSpPr>
            <p:spPr>
              <a:xfrm>
                <a:off x="5924626" y="3850919"/>
                <a:ext cx="147675" cy="295351"/>
              </a:xfrm>
              <a:custGeom>
                <a:avLst/>
                <a:gdLst>
                  <a:gd name="connsiteX0" fmla="*/ 0 w 147675"/>
                  <a:gd name="connsiteY0" fmla="*/ 0 h 295351"/>
                  <a:gd name="connsiteX1" fmla="*/ 147676 w 147675"/>
                  <a:gd name="connsiteY1" fmla="*/ 0 h 295351"/>
                  <a:gd name="connsiteX2" fmla="*/ 147676 w 147675"/>
                  <a:gd name="connsiteY2" fmla="*/ 295351 h 295351"/>
                  <a:gd name="connsiteX3" fmla="*/ 0 w 147675"/>
                  <a:gd name="connsiteY3" fmla="*/ 295351 h 29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75" h="295351">
                    <a:moveTo>
                      <a:pt x="0" y="0"/>
                    </a:moveTo>
                    <a:lnTo>
                      <a:pt x="147676" y="0"/>
                    </a:lnTo>
                    <a:lnTo>
                      <a:pt x="147676" y="295351"/>
                    </a:lnTo>
                    <a:lnTo>
                      <a:pt x="0" y="295351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FBCC605A-B204-CB96-8CAF-38D85E80919C}"/>
                  </a:ext>
                </a:extLst>
              </p:cNvPr>
              <p:cNvSpPr/>
              <p:nvPr/>
            </p:nvSpPr>
            <p:spPr>
              <a:xfrm>
                <a:off x="5924626" y="2668371"/>
                <a:ext cx="147675" cy="295579"/>
              </a:xfrm>
              <a:custGeom>
                <a:avLst/>
                <a:gdLst>
                  <a:gd name="connsiteX0" fmla="*/ 0 w 147675"/>
                  <a:gd name="connsiteY0" fmla="*/ 0 h 295579"/>
                  <a:gd name="connsiteX1" fmla="*/ 147676 w 147675"/>
                  <a:gd name="connsiteY1" fmla="*/ 0 h 295579"/>
                  <a:gd name="connsiteX2" fmla="*/ 147676 w 147675"/>
                  <a:gd name="connsiteY2" fmla="*/ 295580 h 295579"/>
                  <a:gd name="connsiteX3" fmla="*/ 0 w 147675"/>
                  <a:gd name="connsiteY3" fmla="*/ 295580 h 29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75" h="295579">
                    <a:moveTo>
                      <a:pt x="0" y="0"/>
                    </a:moveTo>
                    <a:lnTo>
                      <a:pt x="147676" y="0"/>
                    </a:lnTo>
                    <a:lnTo>
                      <a:pt x="147676" y="295580"/>
                    </a:lnTo>
                    <a:lnTo>
                      <a:pt x="0" y="295580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1BBB4412-2BEC-C6A5-44CF-EA811FBABA2F}"/>
                  </a:ext>
                </a:extLst>
              </p:cNvPr>
              <p:cNvSpPr/>
              <p:nvPr/>
            </p:nvSpPr>
            <p:spPr>
              <a:xfrm>
                <a:off x="5924626" y="3259759"/>
                <a:ext cx="147675" cy="295579"/>
              </a:xfrm>
              <a:custGeom>
                <a:avLst/>
                <a:gdLst>
                  <a:gd name="connsiteX0" fmla="*/ 0 w 147675"/>
                  <a:gd name="connsiteY0" fmla="*/ 0 h 295579"/>
                  <a:gd name="connsiteX1" fmla="*/ 147676 w 147675"/>
                  <a:gd name="connsiteY1" fmla="*/ 0 h 295579"/>
                  <a:gd name="connsiteX2" fmla="*/ 147676 w 147675"/>
                  <a:gd name="connsiteY2" fmla="*/ 295580 h 295579"/>
                  <a:gd name="connsiteX3" fmla="*/ 0 w 147675"/>
                  <a:gd name="connsiteY3" fmla="*/ 295580 h 29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75" h="295579">
                    <a:moveTo>
                      <a:pt x="0" y="0"/>
                    </a:moveTo>
                    <a:lnTo>
                      <a:pt x="147676" y="0"/>
                    </a:lnTo>
                    <a:lnTo>
                      <a:pt x="147676" y="295580"/>
                    </a:lnTo>
                    <a:lnTo>
                      <a:pt x="0" y="295580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F7CE52CF-5499-C1F7-EBA6-826CE4E2A398}"/>
                  </a:ext>
                </a:extLst>
              </p:cNvPr>
              <p:cNvSpPr/>
              <p:nvPr/>
            </p:nvSpPr>
            <p:spPr>
              <a:xfrm>
                <a:off x="5924626" y="4441850"/>
                <a:ext cx="147675" cy="295579"/>
              </a:xfrm>
              <a:custGeom>
                <a:avLst/>
                <a:gdLst>
                  <a:gd name="connsiteX0" fmla="*/ 0 w 147675"/>
                  <a:gd name="connsiteY0" fmla="*/ 0 h 295579"/>
                  <a:gd name="connsiteX1" fmla="*/ 147676 w 147675"/>
                  <a:gd name="connsiteY1" fmla="*/ 0 h 295579"/>
                  <a:gd name="connsiteX2" fmla="*/ 147676 w 147675"/>
                  <a:gd name="connsiteY2" fmla="*/ 295580 h 295579"/>
                  <a:gd name="connsiteX3" fmla="*/ 0 w 147675"/>
                  <a:gd name="connsiteY3" fmla="*/ 295580 h 29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75" h="295579">
                    <a:moveTo>
                      <a:pt x="0" y="0"/>
                    </a:moveTo>
                    <a:lnTo>
                      <a:pt x="147676" y="0"/>
                    </a:lnTo>
                    <a:lnTo>
                      <a:pt x="147676" y="295580"/>
                    </a:lnTo>
                    <a:lnTo>
                      <a:pt x="0" y="295580"/>
                    </a:lnTo>
                    <a:close/>
                  </a:path>
                </a:pathLst>
              </a:custGeom>
              <a:grpFill/>
              <a:ln w="2286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MY"/>
              </a:p>
            </p:txBody>
          </p:sp>
        </p:grpSp>
        <p:sp>
          <p:nvSpPr>
            <p:cNvPr id="1085" name="Rectangle 1084">
              <a:extLst>
                <a:ext uri="{FF2B5EF4-FFF2-40B4-BE49-F238E27FC236}">
                  <a16:creationId xmlns:a16="http://schemas.microsoft.com/office/drawing/2014/main" id="{54729D7D-8C2A-D697-DD57-E897E86061FF}"/>
                </a:ext>
              </a:extLst>
            </p:cNvPr>
            <p:cNvSpPr/>
            <p:nvPr/>
          </p:nvSpPr>
          <p:spPr>
            <a:xfrm>
              <a:off x="47739" y="53340"/>
              <a:ext cx="6762522" cy="9799320"/>
            </a:xfrm>
            <a:prstGeom prst="rect">
              <a:avLst/>
            </a:prstGeom>
            <a:noFill/>
            <a:ln>
              <a:solidFill>
                <a:srgbClr val="274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noProof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8CBE48-4EF2-7CFF-7548-F9D6319437B4}"/>
                </a:ext>
              </a:extLst>
            </p:cNvPr>
            <p:cNvSpPr/>
            <p:nvPr/>
          </p:nvSpPr>
          <p:spPr>
            <a:xfrm>
              <a:off x="4848225" y="4097140"/>
              <a:ext cx="1888588" cy="20297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noProof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365D1E-F51E-F0BE-EE32-EE7BDF569F1A}"/>
                </a:ext>
              </a:extLst>
            </p:cNvPr>
            <p:cNvSpPr/>
            <p:nvPr/>
          </p:nvSpPr>
          <p:spPr>
            <a:xfrm>
              <a:off x="4776787" y="4097140"/>
              <a:ext cx="2042587" cy="288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s-MY" sz="7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Anda juga boleh mengimbas </a:t>
              </a:r>
              <a:r>
                <a:rPr lang="ms-MY" sz="700" b="1" i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QR Code </a:t>
              </a:r>
              <a:r>
                <a:rPr lang="ms-MY" sz="7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untuk mengisi borang secara dalam talian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745DEE-303C-7A4D-AF0E-9AE3B92AE3C5}"/>
                </a:ext>
              </a:extLst>
            </p:cNvPr>
            <p:cNvGrpSpPr/>
            <p:nvPr/>
          </p:nvGrpSpPr>
          <p:grpSpPr>
            <a:xfrm>
              <a:off x="1869581" y="6876167"/>
              <a:ext cx="2325213" cy="288393"/>
              <a:chOff x="1869581" y="6876167"/>
              <a:chExt cx="2325213" cy="28839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3135593-A54E-13C8-5F53-69B93698259C}"/>
                  </a:ext>
                </a:extLst>
              </p:cNvPr>
              <p:cNvGrpSpPr/>
              <p:nvPr/>
            </p:nvGrpSpPr>
            <p:grpSpPr>
              <a:xfrm>
                <a:off x="1869581" y="6876601"/>
                <a:ext cx="286235" cy="286235"/>
                <a:chOff x="1346777" y="6641085"/>
                <a:chExt cx="436884" cy="436884"/>
              </a:xfrm>
            </p:grpSpPr>
            <p:sp>
              <p:nvSpPr>
                <p:cNvPr id="1032" name="Freeform: Shape 1031">
                  <a:extLst>
                    <a:ext uri="{FF2B5EF4-FFF2-40B4-BE49-F238E27FC236}">
                      <a16:creationId xmlns:a16="http://schemas.microsoft.com/office/drawing/2014/main" id="{F14E9275-A187-0A4E-CA0E-EB59AF66AB87}"/>
                    </a:ext>
                  </a:extLst>
                </p:cNvPr>
                <p:cNvSpPr/>
                <p:nvPr/>
              </p:nvSpPr>
              <p:spPr>
                <a:xfrm>
                  <a:off x="1346777" y="6641085"/>
                  <a:ext cx="436884" cy="436884"/>
                </a:xfrm>
                <a:custGeom>
                  <a:avLst/>
                  <a:gdLst>
                    <a:gd name="connsiteX0" fmla="*/ 436884 w 436884"/>
                    <a:gd name="connsiteY0" fmla="*/ 218442 h 436884"/>
                    <a:gd name="connsiteX1" fmla="*/ 218442 w 436884"/>
                    <a:gd name="connsiteY1" fmla="*/ 436884 h 436884"/>
                    <a:gd name="connsiteX2" fmla="*/ 0 w 436884"/>
                    <a:gd name="connsiteY2" fmla="*/ 218442 h 436884"/>
                    <a:gd name="connsiteX3" fmla="*/ 218442 w 436884"/>
                    <a:gd name="connsiteY3" fmla="*/ 0 h 436884"/>
                    <a:gd name="connsiteX4" fmla="*/ 436884 w 436884"/>
                    <a:gd name="connsiteY4" fmla="*/ 218442 h 436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6884" h="436884">
                      <a:moveTo>
                        <a:pt x="436884" y="218442"/>
                      </a:moveTo>
                      <a:cubicBezTo>
                        <a:pt x="436884" y="339084"/>
                        <a:pt x="339084" y="436884"/>
                        <a:pt x="218442" y="436884"/>
                      </a:cubicBezTo>
                      <a:cubicBezTo>
                        <a:pt x="97800" y="436884"/>
                        <a:pt x="0" y="339084"/>
                        <a:pt x="0" y="218442"/>
                      </a:cubicBezTo>
                      <a:cubicBezTo>
                        <a:pt x="0" y="97800"/>
                        <a:pt x="97800" y="0"/>
                        <a:pt x="218442" y="0"/>
                      </a:cubicBezTo>
                      <a:cubicBezTo>
                        <a:pt x="339084" y="0"/>
                        <a:pt x="436884" y="97800"/>
                        <a:pt x="436884" y="218442"/>
                      </a:cubicBezTo>
                      <a:close/>
                    </a:path>
                  </a:pathLst>
                </a:custGeom>
                <a:solidFill>
                  <a:srgbClr val="3182BD"/>
                </a:solidFill>
                <a:ln w="9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sp>
              <p:nvSpPr>
                <p:cNvPr id="1034" name="Freeform: Shape 1033">
                  <a:extLst>
                    <a:ext uri="{FF2B5EF4-FFF2-40B4-BE49-F238E27FC236}">
                      <a16:creationId xmlns:a16="http://schemas.microsoft.com/office/drawing/2014/main" id="{58FF57C0-3E9E-DE98-C016-C49E4EDC5AD8}"/>
                    </a:ext>
                  </a:extLst>
                </p:cNvPr>
                <p:cNvSpPr/>
                <p:nvPr/>
              </p:nvSpPr>
              <p:spPr>
                <a:xfrm>
                  <a:off x="1421805" y="6859671"/>
                  <a:ext cx="286803" cy="143399"/>
                </a:xfrm>
                <a:custGeom>
                  <a:avLst/>
                  <a:gdLst>
                    <a:gd name="connsiteX0" fmla="*/ 0 w 286803"/>
                    <a:gd name="connsiteY0" fmla="*/ 0 h 143399"/>
                    <a:gd name="connsiteX1" fmla="*/ 143400 w 286803"/>
                    <a:gd name="connsiteY1" fmla="*/ 143400 h 143399"/>
                    <a:gd name="connsiteX2" fmla="*/ 286803 w 286803"/>
                    <a:gd name="connsiteY2" fmla="*/ 0 h 143399"/>
                    <a:gd name="connsiteX3" fmla="*/ 0 w 286803"/>
                    <a:gd name="connsiteY3" fmla="*/ 0 h 143399"/>
                    <a:gd name="connsiteX4" fmla="*/ 0 w 286803"/>
                    <a:gd name="connsiteY4" fmla="*/ 0 h 14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803" h="143399">
                      <a:moveTo>
                        <a:pt x="0" y="0"/>
                      </a:moveTo>
                      <a:cubicBezTo>
                        <a:pt x="0" y="79195"/>
                        <a:pt x="64204" y="143400"/>
                        <a:pt x="143400" y="143400"/>
                      </a:cubicBezTo>
                      <a:cubicBezTo>
                        <a:pt x="222599" y="143400"/>
                        <a:pt x="286803" y="79195"/>
                        <a:pt x="286803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0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grpSp>
              <p:nvGrpSpPr>
                <p:cNvPr id="1039" name="Graphic 22">
                  <a:extLst>
                    <a:ext uri="{FF2B5EF4-FFF2-40B4-BE49-F238E27FC236}">
                      <a16:creationId xmlns:a16="http://schemas.microsoft.com/office/drawing/2014/main" id="{141B7D3F-62A4-D696-DD02-204AC985D465}"/>
                    </a:ext>
                  </a:extLst>
                </p:cNvPr>
                <p:cNvGrpSpPr/>
                <p:nvPr/>
              </p:nvGrpSpPr>
              <p:grpSpPr>
                <a:xfrm>
                  <a:off x="1501393" y="6859671"/>
                  <a:ext cx="123801" cy="136918"/>
                  <a:chOff x="1501393" y="6859671"/>
                  <a:chExt cx="123801" cy="136918"/>
                </a:xfrm>
                <a:solidFill>
                  <a:srgbClr val="CCCBCB"/>
                </a:solidFill>
              </p:grpSpPr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2CD53C44-A4C2-E374-F994-F139FB3E970E}"/>
                      </a:ext>
                    </a:extLst>
                  </p:cNvPr>
                  <p:cNvSpPr/>
                  <p:nvPr/>
                </p:nvSpPr>
                <p:spPr>
                  <a:xfrm>
                    <a:off x="1501393" y="6859671"/>
                    <a:ext cx="17246" cy="135625"/>
                  </a:xfrm>
                  <a:custGeom>
                    <a:avLst/>
                    <a:gdLst>
                      <a:gd name="connsiteX0" fmla="*/ 0 w 17246"/>
                      <a:gd name="connsiteY0" fmla="*/ 0 h 135625"/>
                      <a:gd name="connsiteX1" fmla="*/ 0 w 17246"/>
                      <a:gd name="connsiteY1" fmla="*/ 128416 h 135625"/>
                      <a:gd name="connsiteX2" fmla="*/ 17247 w 17246"/>
                      <a:gd name="connsiteY2" fmla="*/ 135625 h 135625"/>
                      <a:gd name="connsiteX3" fmla="*/ 17247 w 17246"/>
                      <a:gd name="connsiteY3" fmla="*/ 0 h 135625"/>
                      <a:gd name="connsiteX4" fmla="*/ 0 w 17246"/>
                      <a:gd name="connsiteY4" fmla="*/ 0 h 135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46" h="135625">
                        <a:moveTo>
                          <a:pt x="0" y="0"/>
                        </a:moveTo>
                        <a:cubicBezTo>
                          <a:pt x="0" y="42805"/>
                          <a:pt x="0" y="85610"/>
                          <a:pt x="0" y="128416"/>
                        </a:cubicBezTo>
                        <a:cubicBezTo>
                          <a:pt x="5553" y="131183"/>
                          <a:pt x="11314" y="133587"/>
                          <a:pt x="17247" y="135625"/>
                        </a:cubicBezTo>
                        <a:cubicBezTo>
                          <a:pt x="17247" y="90416"/>
                          <a:pt x="17247" y="45209"/>
                          <a:pt x="17247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CBCB"/>
                  </a:solidFill>
                  <a:ln w="90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2575DE4A-25AF-D44E-519F-199137C5977A}"/>
                      </a:ext>
                    </a:extLst>
                  </p:cNvPr>
                  <p:cNvSpPr/>
                  <p:nvPr/>
                </p:nvSpPr>
                <p:spPr>
                  <a:xfrm>
                    <a:off x="1607948" y="6859671"/>
                    <a:ext cx="17246" cy="136918"/>
                  </a:xfrm>
                  <a:custGeom>
                    <a:avLst/>
                    <a:gdLst>
                      <a:gd name="connsiteX0" fmla="*/ 0 w 17246"/>
                      <a:gd name="connsiteY0" fmla="*/ 0 h 136918"/>
                      <a:gd name="connsiteX1" fmla="*/ 0 w 17246"/>
                      <a:gd name="connsiteY1" fmla="*/ 136918 h 136918"/>
                      <a:gd name="connsiteX2" fmla="*/ 17247 w 17246"/>
                      <a:gd name="connsiteY2" fmla="*/ 130244 h 136918"/>
                      <a:gd name="connsiteX3" fmla="*/ 17247 w 17246"/>
                      <a:gd name="connsiteY3" fmla="*/ 0 h 136918"/>
                      <a:gd name="connsiteX4" fmla="*/ 0 w 17246"/>
                      <a:gd name="connsiteY4" fmla="*/ 0 h 136918"/>
                      <a:gd name="connsiteX5" fmla="*/ 0 w 17246"/>
                      <a:gd name="connsiteY5" fmla="*/ 0 h 136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46" h="136918">
                        <a:moveTo>
                          <a:pt x="0" y="0"/>
                        </a:moveTo>
                        <a:cubicBezTo>
                          <a:pt x="0" y="45641"/>
                          <a:pt x="0" y="91278"/>
                          <a:pt x="0" y="136918"/>
                        </a:cubicBezTo>
                        <a:cubicBezTo>
                          <a:pt x="5929" y="135069"/>
                          <a:pt x="11676" y="132813"/>
                          <a:pt x="17247" y="130244"/>
                        </a:cubicBezTo>
                        <a:cubicBezTo>
                          <a:pt x="17247" y="86828"/>
                          <a:pt x="17247" y="43416"/>
                          <a:pt x="17247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CBCB"/>
                  </a:solidFill>
                  <a:ln w="90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</p:grpSp>
            <p:grpSp>
              <p:nvGrpSpPr>
                <p:cNvPr id="1040" name="Graphic 22">
                  <a:extLst>
                    <a:ext uri="{FF2B5EF4-FFF2-40B4-BE49-F238E27FC236}">
                      <a16:creationId xmlns:a16="http://schemas.microsoft.com/office/drawing/2014/main" id="{ADB69875-1293-8DA1-2A6B-0291AC03695B}"/>
                    </a:ext>
                  </a:extLst>
                </p:cNvPr>
                <p:cNvGrpSpPr/>
                <p:nvPr/>
              </p:nvGrpSpPr>
              <p:grpSpPr>
                <a:xfrm>
                  <a:off x="1446959" y="6736474"/>
                  <a:ext cx="226146" cy="59308"/>
                  <a:chOff x="1446959" y="6736474"/>
                  <a:chExt cx="226146" cy="59308"/>
                </a:xfrm>
                <a:solidFill>
                  <a:srgbClr val="333333"/>
                </a:solidFill>
              </p:grpSpPr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58082A7-4EA5-2B07-B2ED-AC5A1A9BD6EC}"/>
                      </a:ext>
                    </a:extLst>
                  </p:cNvPr>
                  <p:cNvSpPr/>
                  <p:nvPr/>
                </p:nvSpPr>
                <p:spPr>
                  <a:xfrm>
                    <a:off x="1446959" y="6736474"/>
                    <a:ext cx="101879" cy="59308"/>
                  </a:xfrm>
                  <a:custGeom>
                    <a:avLst/>
                    <a:gdLst>
                      <a:gd name="connsiteX0" fmla="*/ 101865 w 101879"/>
                      <a:gd name="connsiteY0" fmla="*/ 50991 h 59308"/>
                      <a:gd name="connsiteX1" fmla="*/ 50940 w 101879"/>
                      <a:gd name="connsiteY1" fmla="*/ 66 h 59308"/>
                      <a:gd name="connsiteX2" fmla="*/ 15 w 101879"/>
                      <a:gd name="connsiteY2" fmla="*/ 50991 h 59308"/>
                      <a:gd name="connsiteX3" fmla="*/ 17262 w 101879"/>
                      <a:gd name="connsiteY3" fmla="*/ 50991 h 59308"/>
                      <a:gd name="connsiteX4" fmla="*/ 84619 w 101879"/>
                      <a:gd name="connsiteY4" fmla="*/ 50991 h 59308"/>
                      <a:gd name="connsiteX5" fmla="*/ 101865 w 101879"/>
                      <a:gd name="connsiteY5" fmla="*/ 50991 h 59308"/>
                      <a:gd name="connsiteX6" fmla="*/ 101865 w 101879"/>
                      <a:gd name="connsiteY6" fmla="*/ 50991 h 59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879" h="59308">
                        <a:moveTo>
                          <a:pt x="101865" y="50991"/>
                        </a:moveTo>
                        <a:cubicBezTo>
                          <a:pt x="100312" y="22179"/>
                          <a:pt x="79748" y="1617"/>
                          <a:pt x="50940" y="66"/>
                        </a:cubicBezTo>
                        <a:cubicBezTo>
                          <a:pt x="22194" y="-1483"/>
                          <a:pt x="1440" y="24515"/>
                          <a:pt x="15" y="50991"/>
                        </a:cubicBezTo>
                        <a:cubicBezTo>
                          <a:pt x="-585" y="62111"/>
                          <a:pt x="16664" y="62052"/>
                          <a:pt x="17262" y="50991"/>
                        </a:cubicBezTo>
                        <a:cubicBezTo>
                          <a:pt x="19600" y="7582"/>
                          <a:pt x="82284" y="7582"/>
                          <a:pt x="84619" y="50991"/>
                        </a:cubicBezTo>
                        <a:cubicBezTo>
                          <a:pt x="85215" y="62052"/>
                          <a:pt x="102465" y="62111"/>
                          <a:pt x="101865" y="50991"/>
                        </a:cubicBezTo>
                        <a:lnTo>
                          <a:pt x="101865" y="5099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0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A785A2FF-99C0-6FED-6FD0-7CF73BDBADBB}"/>
                      </a:ext>
                    </a:extLst>
                  </p:cNvPr>
                  <p:cNvSpPr/>
                  <p:nvPr/>
                </p:nvSpPr>
                <p:spPr>
                  <a:xfrm>
                    <a:off x="1571226" y="6736474"/>
                    <a:ext cx="101879" cy="59308"/>
                  </a:xfrm>
                  <a:custGeom>
                    <a:avLst/>
                    <a:gdLst>
                      <a:gd name="connsiteX0" fmla="*/ 101865 w 101879"/>
                      <a:gd name="connsiteY0" fmla="*/ 50991 h 59308"/>
                      <a:gd name="connsiteX1" fmla="*/ 50940 w 101879"/>
                      <a:gd name="connsiteY1" fmla="*/ 66 h 59308"/>
                      <a:gd name="connsiteX2" fmla="*/ 15 w 101879"/>
                      <a:gd name="connsiteY2" fmla="*/ 50991 h 59308"/>
                      <a:gd name="connsiteX3" fmla="*/ 17262 w 101879"/>
                      <a:gd name="connsiteY3" fmla="*/ 50991 h 59308"/>
                      <a:gd name="connsiteX4" fmla="*/ 84619 w 101879"/>
                      <a:gd name="connsiteY4" fmla="*/ 50991 h 59308"/>
                      <a:gd name="connsiteX5" fmla="*/ 101865 w 101879"/>
                      <a:gd name="connsiteY5" fmla="*/ 50991 h 59308"/>
                      <a:gd name="connsiteX6" fmla="*/ 101865 w 101879"/>
                      <a:gd name="connsiteY6" fmla="*/ 50991 h 59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879" h="59308">
                        <a:moveTo>
                          <a:pt x="101865" y="50991"/>
                        </a:moveTo>
                        <a:cubicBezTo>
                          <a:pt x="100312" y="22179"/>
                          <a:pt x="79748" y="1617"/>
                          <a:pt x="50940" y="66"/>
                        </a:cubicBezTo>
                        <a:cubicBezTo>
                          <a:pt x="22194" y="-1483"/>
                          <a:pt x="1443" y="24515"/>
                          <a:pt x="15" y="50991"/>
                        </a:cubicBezTo>
                        <a:cubicBezTo>
                          <a:pt x="-585" y="62111"/>
                          <a:pt x="16664" y="62052"/>
                          <a:pt x="17262" y="50991"/>
                        </a:cubicBezTo>
                        <a:cubicBezTo>
                          <a:pt x="19600" y="7582"/>
                          <a:pt x="82280" y="7582"/>
                          <a:pt x="84619" y="50991"/>
                        </a:cubicBezTo>
                        <a:cubicBezTo>
                          <a:pt x="85215" y="62052"/>
                          <a:pt x="102466" y="62111"/>
                          <a:pt x="101865" y="50991"/>
                        </a:cubicBezTo>
                        <a:lnTo>
                          <a:pt x="101865" y="5099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0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3D6CAA2-B079-B8AE-6E3A-F223A975088A}"/>
                  </a:ext>
                </a:extLst>
              </p:cNvPr>
              <p:cNvGrpSpPr/>
              <p:nvPr/>
            </p:nvGrpSpPr>
            <p:grpSpPr>
              <a:xfrm>
                <a:off x="2367414" y="6876167"/>
                <a:ext cx="286234" cy="286234"/>
                <a:chOff x="1" y="7591669"/>
                <a:chExt cx="790216" cy="790216"/>
              </a:xfrm>
            </p:grpSpPr>
            <p:sp>
              <p:nvSpPr>
                <p:cNvPr id="1025" name="Freeform: Shape 1024">
                  <a:extLst>
                    <a:ext uri="{FF2B5EF4-FFF2-40B4-BE49-F238E27FC236}">
                      <a16:creationId xmlns:a16="http://schemas.microsoft.com/office/drawing/2014/main" id="{BA88A55E-A2F6-75CF-49D9-02F7D0A22F8F}"/>
                    </a:ext>
                  </a:extLst>
                </p:cNvPr>
                <p:cNvSpPr/>
                <p:nvPr/>
              </p:nvSpPr>
              <p:spPr>
                <a:xfrm>
                  <a:off x="1" y="7591669"/>
                  <a:ext cx="790216" cy="790216"/>
                </a:xfrm>
                <a:custGeom>
                  <a:avLst/>
                  <a:gdLst>
                    <a:gd name="connsiteX0" fmla="*/ 790217 w 790216"/>
                    <a:gd name="connsiteY0" fmla="*/ 395108 h 790216"/>
                    <a:gd name="connsiteX1" fmla="*/ 395108 w 790216"/>
                    <a:gd name="connsiteY1" fmla="*/ 790217 h 790216"/>
                    <a:gd name="connsiteX2" fmla="*/ 0 w 790216"/>
                    <a:gd name="connsiteY2" fmla="*/ 395108 h 790216"/>
                    <a:gd name="connsiteX3" fmla="*/ 395108 w 790216"/>
                    <a:gd name="connsiteY3" fmla="*/ 0 h 790216"/>
                    <a:gd name="connsiteX4" fmla="*/ 790217 w 790216"/>
                    <a:gd name="connsiteY4" fmla="*/ 395108 h 790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0216" h="790216">
                      <a:moveTo>
                        <a:pt x="790217" y="395108"/>
                      </a:moveTo>
                      <a:cubicBezTo>
                        <a:pt x="790217" y="613321"/>
                        <a:pt x="613321" y="790217"/>
                        <a:pt x="395108" y="790217"/>
                      </a:cubicBezTo>
                      <a:cubicBezTo>
                        <a:pt x="176896" y="790217"/>
                        <a:pt x="0" y="613321"/>
                        <a:pt x="0" y="395108"/>
                      </a:cubicBezTo>
                      <a:cubicBezTo>
                        <a:pt x="0" y="176896"/>
                        <a:pt x="176896" y="0"/>
                        <a:pt x="395108" y="0"/>
                      </a:cubicBezTo>
                      <a:cubicBezTo>
                        <a:pt x="613321" y="0"/>
                        <a:pt x="790217" y="176896"/>
                        <a:pt x="790217" y="395108"/>
                      </a:cubicBezTo>
                      <a:close/>
                    </a:path>
                  </a:pathLst>
                </a:custGeom>
                <a:solidFill>
                  <a:srgbClr val="3182BD"/>
                </a:solidFill>
                <a:ln w="16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 dirty="0"/>
                </a:p>
              </p:txBody>
            </p:sp>
            <p:grpSp>
              <p:nvGrpSpPr>
                <p:cNvPr id="1026" name="Graphic 51">
                  <a:extLst>
                    <a:ext uri="{FF2B5EF4-FFF2-40B4-BE49-F238E27FC236}">
                      <a16:creationId xmlns:a16="http://schemas.microsoft.com/office/drawing/2014/main" id="{A10641F0-98F1-CA3B-3DC8-3020B3466D3E}"/>
                    </a:ext>
                  </a:extLst>
                </p:cNvPr>
                <p:cNvGrpSpPr/>
                <p:nvPr/>
              </p:nvGrpSpPr>
              <p:grpSpPr>
                <a:xfrm>
                  <a:off x="120108" y="7788436"/>
                  <a:ext cx="549961" cy="473609"/>
                  <a:chOff x="120108" y="7788436"/>
                  <a:chExt cx="549961" cy="473609"/>
                </a:xfrm>
                <a:solidFill>
                  <a:srgbClr val="333333"/>
                </a:solidFill>
              </p:grpSpPr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F6A6C41F-2763-4D76-ABDD-A72BC6756F70}"/>
                      </a:ext>
                    </a:extLst>
                  </p:cNvPr>
                  <p:cNvSpPr/>
                  <p:nvPr/>
                </p:nvSpPr>
                <p:spPr>
                  <a:xfrm>
                    <a:off x="120108" y="7971955"/>
                    <a:ext cx="549961" cy="290090"/>
                  </a:xfrm>
                  <a:custGeom>
                    <a:avLst/>
                    <a:gdLst>
                      <a:gd name="connsiteX0" fmla="*/ 518766 w 549961"/>
                      <a:gd name="connsiteY0" fmla="*/ 15083 h 290090"/>
                      <a:gd name="connsiteX1" fmla="*/ 274976 w 549961"/>
                      <a:gd name="connsiteY1" fmla="*/ 258862 h 290090"/>
                      <a:gd name="connsiteX2" fmla="*/ 31197 w 549961"/>
                      <a:gd name="connsiteY2" fmla="*/ 15083 h 290090"/>
                      <a:gd name="connsiteX3" fmla="*/ 3 w 549961"/>
                      <a:gd name="connsiteY3" fmla="*/ 15083 h 290090"/>
                      <a:gd name="connsiteX4" fmla="*/ 274974 w 549961"/>
                      <a:gd name="connsiteY4" fmla="*/ 290055 h 290090"/>
                      <a:gd name="connsiteX5" fmla="*/ 549959 w 549961"/>
                      <a:gd name="connsiteY5" fmla="*/ 15083 h 290090"/>
                      <a:gd name="connsiteX6" fmla="*/ 518766 w 549961"/>
                      <a:gd name="connsiteY6" fmla="*/ 15083 h 290090"/>
                      <a:gd name="connsiteX7" fmla="*/ 518766 w 549961"/>
                      <a:gd name="connsiteY7" fmla="*/ 15083 h 290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9961" h="290090">
                        <a:moveTo>
                          <a:pt x="518766" y="15083"/>
                        </a:moveTo>
                        <a:cubicBezTo>
                          <a:pt x="516545" y="149638"/>
                          <a:pt x="409530" y="256639"/>
                          <a:pt x="274976" y="258862"/>
                        </a:cubicBezTo>
                        <a:cubicBezTo>
                          <a:pt x="140416" y="261083"/>
                          <a:pt x="33363" y="146281"/>
                          <a:pt x="31197" y="15083"/>
                        </a:cubicBezTo>
                        <a:cubicBezTo>
                          <a:pt x="30867" y="-5012"/>
                          <a:pt x="-328" y="-5044"/>
                          <a:pt x="3" y="15083"/>
                        </a:cubicBezTo>
                        <a:cubicBezTo>
                          <a:pt x="2504" y="166681"/>
                          <a:pt x="123376" y="287554"/>
                          <a:pt x="274974" y="290055"/>
                        </a:cubicBezTo>
                        <a:cubicBezTo>
                          <a:pt x="426586" y="292556"/>
                          <a:pt x="547513" y="162918"/>
                          <a:pt x="549959" y="15083"/>
                        </a:cubicBezTo>
                        <a:cubicBezTo>
                          <a:pt x="550291" y="-5044"/>
                          <a:pt x="519096" y="-5012"/>
                          <a:pt x="518766" y="15083"/>
                        </a:cubicBezTo>
                        <a:lnTo>
                          <a:pt x="518766" y="150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64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F5D9B1F7-3729-81C6-9FC2-174410E4981D}"/>
                      </a:ext>
                    </a:extLst>
                  </p:cNvPr>
                  <p:cNvSpPr/>
                  <p:nvPr/>
                </p:nvSpPr>
                <p:spPr>
                  <a:xfrm>
                    <a:off x="212958" y="7788436"/>
                    <a:ext cx="124105" cy="124105"/>
                  </a:xfrm>
                  <a:custGeom>
                    <a:avLst/>
                    <a:gdLst>
                      <a:gd name="connsiteX0" fmla="*/ 124105 w 124105"/>
                      <a:gd name="connsiteY0" fmla="*/ 62053 h 124105"/>
                      <a:gd name="connsiteX1" fmla="*/ 62053 w 124105"/>
                      <a:gd name="connsiteY1" fmla="*/ 124105 h 124105"/>
                      <a:gd name="connsiteX2" fmla="*/ 0 w 124105"/>
                      <a:gd name="connsiteY2" fmla="*/ 62053 h 124105"/>
                      <a:gd name="connsiteX3" fmla="*/ 62053 w 124105"/>
                      <a:gd name="connsiteY3" fmla="*/ 0 h 124105"/>
                      <a:gd name="connsiteX4" fmla="*/ 124105 w 124105"/>
                      <a:gd name="connsiteY4" fmla="*/ 62053 h 124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105" h="124105">
                        <a:moveTo>
                          <a:pt x="124105" y="62053"/>
                        </a:moveTo>
                        <a:cubicBezTo>
                          <a:pt x="124105" y="96323"/>
                          <a:pt x="96323" y="124105"/>
                          <a:pt x="62053" y="124105"/>
                        </a:cubicBezTo>
                        <a:cubicBezTo>
                          <a:pt x="27782" y="124105"/>
                          <a:pt x="0" y="96323"/>
                          <a:pt x="0" y="62053"/>
                        </a:cubicBezTo>
                        <a:cubicBezTo>
                          <a:pt x="0" y="27782"/>
                          <a:pt x="27782" y="0"/>
                          <a:pt x="62053" y="0"/>
                        </a:cubicBezTo>
                        <a:cubicBezTo>
                          <a:pt x="96323" y="0"/>
                          <a:pt x="124105" y="27782"/>
                          <a:pt x="124105" y="6205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64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E8BC7D9D-1AB4-7672-5ED4-79496444563B}"/>
                      </a:ext>
                    </a:extLst>
                  </p:cNvPr>
                  <p:cNvSpPr/>
                  <p:nvPr/>
                </p:nvSpPr>
                <p:spPr>
                  <a:xfrm>
                    <a:off x="447601" y="7788436"/>
                    <a:ext cx="124105" cy="124105"/>
                  </a:xfrm>
                  <a:custGeom>
                    <a:avLst/>
                    <a:gdLst>
                      <a:gd name="connsiteX0" fmla="*/ 124105 w 124105"/>
                      <a:gd name="connsiteY0" fmla="*/ 62053 h 124105"/>
                      <a:gd name="connsiteX1" fmla="*/ 62053 w 124105"/>
                      <a:gd name="connsiteY1" fmla="*/ 124105 h 124105"/>
                      <a:gd name="connsiteX2" fmla="*/ 0 w 124105"/>
                      <a:gd name="connsiteY2" fmla="*/ 62053 h 124105"/>
                      <a:gd name="connsiteX3" fmla="*/ 62053 w 124105"/>
                      <a:gd name="connsiteY3" fmla="*/ 0 h 124105"/>
                      <a:gd name="connsiteX4" fmla="*/ 124105 w 124105"/>
                      <a:gd name="connsiteY4" fmla="*/ 62053 h 124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105" h="124105">
                        <a:moveTo>
                          <a:pt x="124105" y="62053"/>
                        </a:moveTo>
                        <a:cubicBezTo>
                          <a:pt x="124105" y="96323"/>
                          <a:pt x="96323" y="124105"/>
                          <a:pt x="62053" y="124105"/>
                        </a:cubicBezTo>
                        <a:cubicBezTo>
                          <a:pt x="27782" y="124105"/>
                          <a:pt x="0" y="96323"/>
                          <a:pt x="0" y="62053"/>
                        </a:cubicBezTo>
                        <a:cubicBezTo>
                          <a:pt x="0" y="27782"/>
                          <a:pt x="27782" y="0"/>
                          <a:pt x="62053" y="0"/>
                        </a:cubicBezTo>
                        <a:cubicBezTo>
                          <a:pt x="96323" y="0"/>
                          <a:pt x="124105" y="27782"/>
                          <a:pt x="124105" y="6205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64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FF49F0C-DDEA-C746-D79E-2BF96A3CFBC1}"/>
                  </a:ext>
                </a:extLst>
              </p:cNvPr>
              <p:cNvGrpSpPr/>
              <p:nvPr/>
            </p:nvGrpSpPr>
            <p:grpSpPr>
              <a:xfrm>
                <a:off x="3398370" y="6877206"/>
                <a:ext cx="286194" cy="286194"/>
                <a:chOff x="3400136" y="6887776"/>
                <a:chExt cx="286194" cy="286194"/>
              </a:xfrm>
            </p:grpSpPr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EEED5F71-220E-04D2-CE73-D327C6DDCE99}"/>
                    </a:ext>
                  </a:extLst>
                </p:cNvPr>
                <p:cNvSpPr/>
                <p:nvPr/>
              </p:nvSpPr>
              <p:spPr>
                <a:xfrm>
                  <a:off x="3400136" y="6887776"/>
                  <a:ext cx="286194" cy="286194"/>
                </a:xfrm>
                <a:custGeom>
                  <a:avLst/>
                  <a:gdLst>
                    <a:gd name="connsiteX0" fmla="*/ 286194 w 286194"/>
                    <a:gd name="connsiteY0" fmla="*/ 143097 h 286194"/>
                    <a:gd name="connsiteX1" fmla="*/ 143097 w 286194"/>
                    <a:gd name="connsiteY1" fmla="*/ 286194 h 286194"/>
                    <a:gd name="connsiteX2" fmla="*/ 0 w 286194"/>
                    <a:gd name="connsiteY2" fmla="*/ 143097 h 286194"/>
                    <a:gd name="connsiteX3" fmla="*/ 143097 w 286194"/>
                    <a:gd name="connsiteY3" fmla="*/ 0 h 286194"/>
                    <a:gd name="connsiteX4" fmla="*/ 286194 w 286194"/>
                    <a:gd name="connsiteY4" fmla="*/ 143097 h 286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194" h="286194">
                      <a:moveTo>
                        <a:pt x="286194" y="143097"/>
                      </a:moveTo>
                      <a:cubicBezTo>
                        <a:pt x="286194" y="222127"/>
                        <a:pt x="222127" y="286194"/>
                        <a:pt x="143097" y="286194"/>
                      </a:cubicBezTo>
                      <a:cubicBezTo>
                        <a:pt x="64067" y="286194"/>
                        <a:pt x="0" y="222127"/>
                        <a:pt x="0" y="143097"/>
                      </a:cubicBezTo>
                      <a:cubicBezTo>
                        <a:pt x="0" y="64067"/>
                        <a:pt x="64067" y="0"/>
                        <a:pt x="143097" y="0"/>
                      </a:cubicBezTo>
                      <a:cubicBezTo>
                        <a:pt x="222127" y="0"/>
                        <a:pt x="286194" y="64067"/>
                        <a:pt x="286194" y="143097"/>
                      </a:cubicBezTo>
                      <a:close/>
                    </a:path>
                  </a:pathLst>
                </a:custGeom>
                <a:solidFill>
                  <a:srgbClr val="3182BD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 dirty="0"/>
                </a:p>
              </p:txBody>
            </p:sp>
            <p:grpSp>
              <p:nvGrpSpPr>
                <p:cNvPr id="179" name="Graphic 69">
                  <a:extLst>
                    <a:ext uri="{FF2B5EF4-FFF2-40B4-BE49-F238E27FC236}">
                      <a16:creationId xmlns:a16="http://schemas.microsoft.com/office/drawing/2014/main" id="{BCC3AC44-1CE1-5284-5325-3AB6D7423DEF}"/>
                    </a:ext>
                  </a:extLst>
                </p:cNvPr>
                <p:cNvGrpSpPr/>
                <p:nvPr/>
              </p:nvGrpSpPr>
              <p:grpSpPr>
                <a:xfrm>
                  <a:off x="3468912" y="6959042"/>
                  <a:ext cx="148243" cy="152687"/>
                  <a:chOff x="3468912" y="6959042"/>
                  <a:chExt cx="148243" cy="152687"/>
                </a:xfrm>
                <a:solidFill>
                  <a:srgbClr val="333333"/>
                </a:solidFill>
              </p:grpSpPr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12414A79-C954-261E-C738-7360AA5A03ED}"/>
                      </a:ext>
                    </a:extLst>
                  </p:cNvPr>
                  <p:cNvSpPr/>
                  <p:nvPr/>
                </p:nvSpPr>
                <p:spPr>
                  <a:xfrm>
                    <a:off x="3468912" y="7071098"/>
                    <a:ext cx="148243" cy="40631"/>
                  </a:xfrm>
                  <a:custGeom>
                    <a:avLst/>
                    <a:gdLst>
                      <a:gd name="connsiteX0" fmla="*/ 146606 w 148243"/>
                      <a:gd name="connsiteY0" fmla="*/ 30508 h 40631"/>
                      <a:gd name="connsiteX1" fmla="*/ 1620 w 148243"/>
                      <a:gd name="connsiteY1" fmla="*/ 30933 h 40631"/>
                      <a:gd name="connsiteX2" fmla="*/ 9607 w 148243"/>
                      <a:gd name="connsiteY2" fmla="*/ 38920 h 40631"/>
                      <a:gd name="connsiteX3" fmla="*/ 138618 w 148243"/>
                      <a:gd name="connsiteY3" fmla="*/ 38495 h 40631"/>
                      <a:gd name="connsiteX4" fmla="*/ 146606 w 148243"/>
                      <a:gd name="connsiteY4" fmla="*/ 30508 h 40631"/>
                      <a:gd name="connsiteX5" fmla="*/ 146606 w 148243"/>
                      <a:gd name="connsiteY5" fmla="*/ 30508 h 40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243" h="40631">
                        <a:moveTo>
                          <a:pt x="146606" y="30508"/>
                        </a:moveTo>
                        <a:cubicBezTo>
                          <a:pt x="106614" y="-10324"/>
                          <a:pt x="41379" y="-10155"/>
                          <a:pt x="1620" y="30933"/>
                        </a:cubicBezTo>
                        <a:cubicBezTo>
                          <a:pt x="-3446" y="36166"/>
                          <a:pt x="4535" y="44165"/>
                          <a:pt x="9607" y="38920"/>
                        </a:cubicBezTo>
                        <a:cubicBezTo>
                          <a:pt x="45157" y="2187"/>
                          <a:pt x="102836" y="1961"/>
                          <a:pt x="138618" y="38495"/>
                        </a:cubicBezTo>
                        <a:cubicBezTo>
                          <a:pt x="143723" y="43709"/>
                          <a:pt x="151706" y="35714"/>
                          <a:pt x="146606" y="30508"/>
                        </a:cubicBezTo>
                        <a:lnTo>
                          <a:pt x="146606" y="3050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77D07581-FDF8-7B93-7D49-21253FA54941}"/>
                      </a:ext>
                    </a:extLst>
                  </p:cNvPr>
                  <p:cNvSpPr/>
                  <p:nvPr/>
                </p:nvSpPr>
                <p:spPr>
                  <a:xfrm>
                    <a:off x="3477263" y="6959042"/>
                    <a:ext cx="44947" cy="44947"/>
                  </a:xfrm>
                  <a:custGeom>
                    <a:avLst/>
                    <a:gdLst>
                      <a:gd name="connsiteX0" fmla="*/ 44947 w 44947"/>
                      <a:gd name="connsiteY0" fmla="*/ 22474 h 44947"/>
                      <a:gd name="connsiteX1" fmla="*/ 22474 w 44947"/>
                      <a:gd name="connsiteY1" fmla="*/ 44947 h 44947"/>
                      <a:gd name="connsiteX2" fmla="*/ 0 w 44947"/>
                      <a:gd name="connsiteY2" fmla="*/ 22474 h 44947"/>
                      <a:gd name="connsiteX3" fmla="*/ 22474 w 44947"/>
                      <a:gd name="connsiteY3" fmla="*/ 0 h 44947"/>
                      <a:gd name="connsiteX4" fmla="*/ 44947 w 44947"/>
                      <a:gd name="connsiteY4" fmla="*/ 22474 h 44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47" h="44947">
                        <a:moveTo>
                          <a:pt x="44947" y="22474"/>
                        </a:moveTo>
                        <a:cubicBezTo>
                          <a:pt x="44947" y="34885"/>
                          <a:pt x="34885" y="44947"/>
                          <a:pt x="22474" y="44947"/>
                        </a:cubicBezTo>
                        <a:cubicBezTo>
                          <a:pt x="10062" y="44947"/>
                          <a:pt x="0" y="34885"/>
                          <a:pt x="0" y="22474"/>
                        </a:cubicBezTo>
                        <a:cubicBezTo>
                          <a:pt x="0" y="10062"/>
                          <a:pt x="10062" y="0"/>
                          <a:pt x="22474" y="0"/>
                        </a:cubicBezTo>
                        <a:cubicBezTo>
                          <a:pt x="34885" y="0"/>
                          <a:pt x="44947" y="10062"/>
                          <a:pt x="44947" y="2247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16814616-17A2-7BEA-2516-02A2E60044CD}"/>
                      </a:ext>
                    </a:extLst>
                  </p:cNvPr>
                  <p:cNvSpPr/>
                  <p:nvPr/>
                </p:nvSpPr>
                <p:spPr>
                  <a:xfrm>
                    <a:off x="3562245" y="6959042"/>
                    <a:ext cx="44947" cy="44947"/>
                  </a:xfrm>
                  <a:custGeom>
                    <a:avLst/>
                    <a:gdLst>
                      <a:gd name="connsiteX0" fmla="*/ 44947 w 44947"/>
                      <a:gd name="connsiteY0" fmla="*/ 22474 h 44947"/>
                      <a:gd name="connsiteX1" fmla="*/ 22474 w 44947"/>
                      <a:gd name="connsiteY1" fmla="*/ 44947 h 44947"/>
                      <a:gd name="connsiteX2" fmla="*/ 0 w 44947"/>
                      <a:gd name="connsiteY2" fmla="*/ 22474 h 44947"/>
                      <a:gd name="connsiteX3" fmla="*/ 22474 w 44947"/>
                      <a:gd name="connsiteY3" fmla="*/ 0 h 44947"/>
                      <a:gd name="connsiteX4" fmla="*/ 44947 w 44947"/>
                      <a:gd name="connsiteY4" fmla="*/ 22474 h 44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47" h="44947">
                        <a:moveTo>
                          <a:pt x="44947" y="22474"/>
                        </a:moveTo>
                        <a:cubicBezTo>
                          <a:pt x="44947" y="34885"/>
                          <a:pt x="34885" y="44947"/>
                          <a:pt x="22474" y="44947"/>
                        </a:cubicBezTo>
                        <a:cubicBezTo>
                          <a:pt x="10062" y="44947"/>
                          <a:pt x="0" y="34885"/>
                          <a:pt x="0" y="22474"/>
                        </a:cubicBezTo>
                        <a:cubicBezTo>
                          <a:pt x="0" y="10062"/>
                          <a:pt x="10062" y="0"/>
                          <a:pt x="22474" y="0"/>
                        </a:cubicBezTo>
                        <a:cubicBezTo>
                          <a:pt x="34885" y="0"/>
                          <a:pt x="44947" y="10062"/>
                          <a:pt x="44947" y="2247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</p:grp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0E79954-84E1-382D-9590-ADBC20E94FAB}"/>
                  </a:ext>
                </a:extLst>
              </p:cNvPr>
              <p:cNvGrpSpPr/>
              <p:nvPr/>
            </p:nvGrpSpPr>
            <p:grpSpPr>
              <a:xfrm>
                <a:off x="3908601" y="6877165"/>
                <a:ext cx="286193" cy="286193"/>
                <a:chOff x="3908601" y="6877165"/>
                <a:chExt cx="286193" cy="286193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D92D5960-7223-4165-916E-03E2A222D21E}"/>
                    </a:ext>
                  </a:extLst>
                </p:cNvPr>
                <p:cNvSpPr/>
                <p:nvPr/>
              </p:nvSpPr>
              <p:spPr>
                <a:xfrm>
                  <a:off x="3908601" y="6877165"/>
                  <a:ext cx="286193" cy="286193"/>
                </a:xfrm>
                <a:custGeom>
                  <a:avLst/>
                  <a:gdLst>
                    <a:gd name="connsiteX0" fmla="*/ 286194 w 286193"/>
                    <a:gd name="connsiteY0" fmla="*/ 143097 h 286193"/>
                    <a:gd name="connsiteX1" fmla="*/ 143097 w 286193"/>
                    <a:gd name="connsiteY1" fmla="*/ 286194 h 286193"/>
                    <a:gd name="connsiteX2" fmla="*/ 0 w 286193"/>
                    <a:gd name="connsiteY2" fmla="*/ 143097 h 286193"/>
                    <a:gd name="connsiteX3" fmla="*/ 143097 w 286193"/>
                    <a:gd name="connsiteY3" fmla="*/ 0 h 286193"/>
                    <a:gd name="connsiteX4" fmla="*/ 286194 w 286193"/>
                    <a:gd name="connsiteY4" fmla="*/ 143097 h 28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193" h="286193">
                      <a:moveTo>
                        <a:pt x="286194" y="143097"/>
                      </a:moveTo>
                      <a:cubicBezTo>
                        <a:pt x="286194" y="222127"/>
                        <a:pt x="222127" y="286194"/>
                        <a:pt x="143097" y="286194"/>
                      </a:cubicBezTo>
                      <a:cubicBezTo>
                        <a:pt x="64067" y="286194"/>
                        <a:pt x="0" y="222127"/>
                        <a:pt x="0" y="143097"/>
                      </a:cubicBezTo>
                      <a:cubicBezTo>
                        <a:pt x="0" y="64067"/>
                        <a:pt x="64067" y="0"/>
                        <a:pt x="143097" y="0"/>
                      </a:cubicBezTo>
                      <a:cubicBezTo>
                        <a:pt x="222127" y="0"/>
                        <a:pt x="286194" y="64067"/>
                        <a:pt x="286194" y="143097"/>
                      </a:cubicBezTo>
                      <a:close/>
                    </a:path>
                  </a:pathLst>
                </a:custGeom>
                <a:solidFill>
                  <a:srgbClr val="3182BD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grpSp>
              <p:nvGrpSpPr>
                <p:cNvPr id="128" name="Graphic 87">
                  <a:extLst>
                    <a:ext uri="{FF2B5EF4-FFF2-40B4-BE49-F238E27FC236}">
                      <a16:creationId xmlns:a16="http://schemas.microsoft.com/office/drawing/2014/main" id="{A6C3C9A9-2390-1FCE-8491-41F4E5764DA7}"/>
                    </a:ext>
                  </a:extLst>
                </p:cNvPr>
                <p:cNvGrpSpPr/>
                <p:nvPr/>
              </p:nvGrpSpPr>
              <p:grpSpPr>
                <a:xfrm>
                  <a:off x="3977379" y="6935882"/>
                  <a:ext cx="138713" cy="153517"/>
                  <a:chOff x="3977379" y="6935882"/>
                  <a:chExt cx="138713" cy="153517"/>
                </a:xfrm>
                <a:solidFill>
                  <a:srgbClr val="333333"/>
                </a:solidFill>
              </p:grpSpPr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D11FC8A9-CF1C-F1DB-AB0A-E19C9349EC58}"/>
                      </a:ext>
                    </a:extLst>
                  </p:cNvPr>
                  <p:cNvSpPr/>
                  <p:nvPr/>
                </p:nvSpPr>
                <p:spPr>
                  <a:xfrm>
                    <a:off x="3985728" y="6969044"/>
                    <a:ext cx="44947" cy="44947"/>
                  </a:xfrm>
                  <a:custGeom>
                    <a:avLst/>
                    <a:gdLst>
                      <a:gd name="connsiteX0" fmla="*/ 44947 w 44947"/>
                      <a:gd name="connsiteY0" fmla="*/ 22474 h 44947"/>
                      <a:gd name="connsiteX1" fmla="*/ 22474 w 44947"/>
                      <a:gd name="connsiteY1" fmla="*/ 44947 h 44947"/>
                      <a:gd name="connsiteX2" fmla="*/ 0 w 44947"/>
                      <a:gd name="connsiteY2" fmla="*/ 22474 h 44947"/>
                      <a:gd name="connsiteX3" fmla="*/ 22474 w 44947"/>
                      <a:gd name="connsiteY3" fmla="*/ 0 h 44947"/>
                      <a:gd name="connsiteX4" fmla="*/ 44947 w 44947"/>
                      <a:gd name="connsiteY4" fmla="*/ 22474 h 44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47" h="44947">
                        <a:moveTo>
                          <a:pt x="44947" y="22474"/>
                        </a:moveTo>
                        <a:cubicBezTo>
                          <a:pt x="44947" y="34886"/>
                          <a:pt x="34886" y="44947"/>
                          <a:pt x="22474" y="44947"/>
                        </a:cubicBezTo>
                        <a:cubicBezTo>
                          <a:pt x="10062" y="44947"/>
                          <a:pt x="0" y="34886"/>
                          <a:pt x="0" y="22474"/>
                        </a:cubicBezTo>
                        <a:cubicBezTo>
                          <a:pt x="0" y="10062"/>
                          <a:pt x="10062" y="0"/>
                          <a:pt x="22474" y="0"/>
                        </a:cubicBezTo>
                        <a:cubicBezTo>
                          <a:pt x="34886" y="0"/>
                          <a:pt x="44947" y="10062"/>
                          <a:pt x="44947" y="2247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1FA20428-959C-80A3-0679-1F05929603CD}"/>
                      </a:ext>
                    </a:extLst>
                  </p:cNvPr>
                  <p:cNvSpPr/>
                  <p:nvPr/>
                </p:nvSpPr>
                <p:spPr>
                  <a:xfrm>
                    <a:off x="4070709" y="6969044"/>
                    <a:ext cx="44947" cy="44947"/>
                  </a:xfrm>
                  <a:custGeom>
                    <a:avLst/>
                    <a:gdLst>
                      <a:gd name="connsiteX0" fmla="*/ 44947 w 44947"/>
                      <a:gd name="connsiteY0" fmla="*/ 22474 h 44947"/>
                      <a:gd name="connsiteX1" fmla="*/ 22474 w 44947"/>
                      <a:gd name="connsiteY1" fmla="*/ 44947 h 44947"/>
                      <a:gd name="connsiteX2" fmla="*/ 0 w 44947"/>
                      <a:gd name="connsiteY2" fmla="*/ 22474 h 44947"/>
                      <a:gd name="connsiteX3" fmla="*/ 22474 w 44947"/>
                      <a:gd name="connsiteY3" fmla="*/ 0 h 44947"/>
                      <a:gd name="connsiteX4" fmla="*/ 44947 w 44947"/>
                      <a:gd name="connsiteY4" fmla="*/ 22474 h 44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47" h="44947">
                        <a:moveTo>
                          <a:pt x="44947" y="22474"/>
                        </a:moveTo>
                        <a:cubicBezTo>
                          <a:pt x="44947" y="34886"/>
                          <a:pt x="34886" y="44947"/>
                          <a:pt x="22474" y="44947"/>
                        </a:cubicBezTo>
                        <a:cubicBezTo>
                          <a:pt x="10062" y="44947"/>
                          <a:pt x="0" y="34886"/>
                          <a:pt x="0" y="22474"/>
                        </a:cubicBezTo>
                        <a:cubicBezTo>
                          <a:pt x="0" y="10062"/>
                          <a:pt x="10062" y="0"/>
                          <a:pt x="22474" y="0"/>
                        </a:cubicBezTo>
                        <a:cubicBezTo>
                          <a:pt x="34886" y="0"/>
                          <a:pt x="44947" y="10062"/>
                          <a:pt x="44947" y="2247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9DCDD945-D78A-5D92-241A-97568FDE7779}"/>
                      </a:ext>
                    </a:extLst>
                  </p:cNvPr>
                  <p:cNvSpPr/>
                  <p:nvPr/>
                </p:nvSpPr>
                <p:spPr>
                  <a:xfrm>
                    <a:off x="3977379" y="7048181"/>
                    <a:ext cx="79771" cy="41218"/>
                  </a:xfrm>
                  <a:custGeom>
                    <a:avLst/>
                    <a:gdLst>
                      <a:gd name="connsiteX0" fmla="*/ 74309 w 79771"/>
                      <a:gd name="connsiteY0" fmla="*/ 29920 h 41218"/>
                      <a:gd name="connsiteX1" fmla="*/ 9607 w 79771"/>
                      <a:gd name="connsiteY1" fmla="*/ 1712 h 41218"/>
                      <a:gd name="connsiteX2" fmla="*/ 1620 w 79771"/>
                      <a:gd name="connsiteY2" fmla="*/ 9699 h 41218"/>
                      <a:gd name="connsiteX3" fmla="*/ 74309 w 79771"/>
                      <a:gd name="connsiteY3" fmla="*/ 41218 h 41218"/>
                      <a:gd name="connsiteX4" fmla="*/ 74309 w 79771"/>
                      <a:gd name="connsiteY4" fmla="*/ 29920 h 41218"/>
                      <a:gd name="connsiteX5" fmla="*/ 74309 w 79771"/>
                      <a:gd name="connsiteY5" fmla="*/ 29920 h 4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771" h="41218">
                        <a:moveTo>
                          <a:pt x="74309" y="29920"/>
                        </a:moveTo>
                        <a:cubicBezTo>
                          <a:pt x="49334" y="29439"/>
                          <a:pt x="26971" y="19657"/>
                          <a:pt x="9607" y="1712"/>
                        </a:cubicBezTo>
                        <a:cubicBezTo>
                          <a:pt x="4535" y="-3533"/>
                          <a:pt x="-3446" y="4466"/>
                          <a:pt x="1620" y="9699"/>
                        </a:cubicBezTo>
                        <a:cubicBezTo>
                          <a:pt x="21015" y="29746"/>
                          <a:pt x="46438" y="40682"/>
                          <a:pt x="74309" y="41218"/>
                        </a:cubicBezTo>
                        <a:cubicBezTo>
                          <a:pt x="81600" y="41358"/>
                          <a:pt x="81584" y="30058"/>
                          <a:pt x="74309" y="29920"/>
                        </a:cubicBezTo>
                        <a:lnTo>
                          <a:pt x="74309" y="299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0843ADFA-8322-B0E4-7948-F4C0ABAD4AA7}"/>
                      </a:ext>
                    </a:extLst>
                  </p:cNvPr>
                  <p:cNvSpPr/>
                  <p:nvPr/>
                </p:nvSpPr>
                <p:spPr>
                  <a:xfrm>
                    <a:off x="3991124" y="6935882"/>
                    <a:ext cx="52371" cy="37193"/>
                  </a:xfrm>
                  <a:custGeom>
                    <a:avLst/>
                    <a:gdLst>
                      <a:gd name="connsiteX0" fmla="*/ 3933 w 52371"/>
                      <a:gd name="connsiteY0" fmla="*/ 11192 h 37193"/>
                      <a:gd name="connsiteX1" fmla="*/ 42777 w 52371"/>
                      <a:gd name="connsiteY1" fmla="*/ 35468 h 37193"/>
                      <a:gd name="connsiteX2" fmla="*/ 50765 w 52371"/>
                      <a:gd name="connsiteY2" fmla="*/ 27481 h 37193"/>
                      <a:gd name="connsiteX3" fmla="*/ 6939 w 52371"/>
                      <a:gd name="connsiteY3" fmla="*/ 297 h 37193"/>
                      <a:gd name="connsiteX4" fmla="*/ 3933 w 52371"/>
                      <a:gd name="connsiteY4" fmla="*/ 11192 h 37193"/>
                      <a:gd name="connsiteX5" fmla="*/ 3933 w 52371"/>
                      <a:gd name="connsiteY5" fmla="*/ 11192 h 37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71" h="37193">
                        <a:moveTo>
                          <a:pt x="3933" y="11192"/>
                        </a:moveTo>
                        <a:cubicBezTo>
                          <a:pt x="18927" y="15980"/>
                          <a:pt x="31893" y="24112"/>
                          <a:pt x="42777" y="35468"/>
                        </a:cubicBezTo>
                        <a:cubicBezTo>
                          <a:pt x="47825" y="40738"/>
                          <a:pt x="55806" y="32737"/>
                          <a:pt x="50765" y="27481"/>
                        </a:cubicBezTo>
                        <a:cubicBezTo>
                          <a:pt x="38552" y="14737"/>
                          <a:pt x="23736" y="5665"/>
                          <a:pt x="6939" y="297"/>
                        </a:cubicBezTo>
                        <a:cubicBezTo>
                          <a:pt x="-23" y="-1924"/>
                          <a:pt x="-2979" y="8985"/>
                          <a:pt x="3933" y="11192"/>
                        </a:cubicBezTo>
                        <a:lnTo>
                          <a:pt x="3933" y="111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B7887C74-F0E3-3E25-7604-BBDB02370097}"/>
                      </a:ext>
                    </a:extLst>
                  </p:cNvPr>
                  <p:cNvSpPr/>
                  <p:nvPr/>
                </p:nvSpPr>
                <p:spPr>
                  <a:xfrm>
                    <a:off x="4057765" y="6948006"/>
                    <a:ext cx="58327" cy="23220"/>
                  </a:xfrm>
                  <a:custGeom>
                    <a:avLst/>
                    <a:gdLst>
                      <a:gd name="connsiteX0" fmla="*/ 8517 w 58327"/>
                      <a:gd name="connsiteY0" fmla="*/ 22496 h 23220"/>
                      <a:gd name="connsiteX1" fmla="*/ 52863 w 58327"/>
                      <a:gd name="connsiteY1" fmla="*/ 11298 h 23220"/>
                      <a:gd name="connsiteX2" fmla="*/ 52863 w 58327"/>
                      <a:gd name="connsiteY2" fmla="*/ 0 h 23220"/>
                      <a:gd name="connsiteX3" fmla="*/ 2817 w 58327"/>
                      <a:gd name="connsiteY3" fmla="*/ 12744 h 23220"/>
                      <a:gd name="connsiteX4" fmla="*/ 8517 w 58327"/>
                      <a:gd name="connsiteY4" fmla="*/ 22496 h 23220"/>
                      <a:gd name="connsiteX5" fmla="*/ 8517 w 58327"/>
                      <a:gd name="connsiteY5" fmla="*/ 22496 h 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8327" h="23220">
                        <a:moveTo>
                          <a:pt x="8517" y="22496"/>
                        </a:moveTo>
                        <a:cubicBezTo>
                          <a:pt x="22425" y="15037"/>
                          <a:pt x="37085" y="11336"/>
                          <a:pt x="52863" y="11298"/>
                        </a:cubicBezTo>
                        <a:cubicBezTo>
                          <a:pt x="60148" y="11280"/>
                          <a:pt x="60150" y="-18"/>
                          <a:pt x="52863" y="0"/>
                        </a:cubicBezTo>
                        <a:cubicBezTo>
                          <a:pt x="35135" y="43"/>
                          <a:pt x="18430" y="4368"/>
                          <a:pt x="2817" y="12744"/>
                        </a:cubicBezTo>
                        <a:cubicBezTo>
                          <a:pt x="-3605" y="16185"/>
                          <a:pt x="2098" y="25939"/>
                          <a:pt x="8517" y="22496"/>
                        </a:cubicBezTo>
                        <a:lnTo>
                          <a:pt x="8517" y="2249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</p:grp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2B915230-272D-AC7E-E003-E60EAD003BFA}"/>
                  </a:ext>
                </a:extLst>
              </p:cNvPr>
              <p:cNvGrpSpPr/>
              <p:nvPr/>
            </p:nvGrpSpPr>
            <p:grpSpPr>
              <a:xfrm>
                <a:off x="2873883" y="6876602"/>
                <a:ext cx="287958" cy="287958"/>
                <a:chOff x="2807208" y="6876602"/>
                <a:chExt cx="287958" cy="287958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7E303351-1E73-D657-6F8D-07533FE186E3}"/>
                    </a:ext>
                  </a:extLst>
                </p:cNvPr>
                <p:cNvSpPr/>
                <p:nvPr/>
              </p:nvSpPr>
              <p:spPr>
                <a:xfrm>
                  <a:off x="2807208" y="6876602"/>
                  <a:ext cx="287958" cy="287958"/>
                </a:xfrm>
                <a:custGeom>
                  <a:avLst/>
                  <a:gdLst>
                    <a:gd name="connsiteX0" fmla="*/ 287959 w 287958"/>
                    <a:gd name="connsiteY0" fmla="*/ 143979 h 287958"/>
                    <a:gd name="connsiteX1" fmla="*/ 143979 w 287958"/>
                    <a:gd name="connsiteY1" fmla="*/ 287959 h 287958"/>
                    <a:gd name="connsiteX2" fmla="*/ 0 w 287958"/>
                    <a:gd name="connsiteY2" fmla="*/ 143979 h 287958"/>
                    <a:gd name="connsiteX3" fmla="*/ 143979 w 287958"/>
                    <a:gd name="connsiteY3" fmla="*/ 0 h 287958"/>
                    <a:gd name="connsiteX4" fmla="*/ 287959 w 287958"/>
                    <a:gd name="connsiteY4" fmla="*/ 143979 h 287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7958" h="287958">
                      <a:moveTo>
                        <a:pt x="287959" y="143979"/>
                      </a:moveTo>
                      <a:cubicBezTo>
                        <a:pt x="287959" y="223497"/>
                        <a:pt x="223497" y="287959"/>
                        <a:pt x="143979" y="287959"/>
                      </a:cubicBezTo>
                      <a:cubicBezTo>
                        <a:pt x="64462" y="287959"/>
                        <a:pt x="0" y="223497"/>
                        <a:pt x="0" y="143979"/>
                      </a:cubicBezTo>
                      <a:cubicBezTo>
                        <a:pt x="0" y="64462"/>
                        <a:pt x="64462" y="0"/>
                        <a:pt x="143979" y="0"/>
                      </a:cubicBezTo>
                      <a:cubicBezTo>
                        <a:pt x="223497" y="0"/>
                        <a:pt x="287959" y="64462"/>
                        <a:pt x="287959" y="143979"/>
                      </a:cubicBezTo>
                      <a:close/>
                    </a:path>
                  </a:pathLst>
                </a:custGeom>
                <a:solidFill>
                  <a:srgbClr val="3182BD"/>
                </a:solidFill>
                <a:ln w="6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MY"/>
                </a:p>
              </p:txBody>
            </p:sp>
            <p:grpSp>
              <p:nvGrpSpPr>
                <p:cNvPr id="70" name="Graphic 1025">
                  <a:extLst>
                    <a:ext uri="{FF2B5EF4-FFF2-40B4-BE49-F238E27FC236}">
                      <a16:creationId xmlns:a16="http://schemas.microsoft.com/office/drawing/2014/main" id="{CCAA7817-1A33-9DEA-7EE1-774A3E7DFB7C}"/>
                    </a:ext>
                  </a:extLst>
                </p:cNvPr>
                <p:cNvGrpSpPr/>
                <p:nvPr/>
              </p:nvGrpSpPr>
              <p:grpSpPr>
                <a:xfrm>
                  <a:off x="2865675" y="6948307"/>
                  <a:ext cx="168463" cy="126723"/>
                  <a:chOff x="2865675" y="6948307"/>
                  <a:chExt cx="168463" cy="126723"/>
                </a:xfrm>
                <a:solidFill>
                  <a:srgbClr val="333333"/>
                </a:solidFill>
              </p:grpSpPr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6A339F21-DC63-9EE2-0323-A48564A139B4}"/>
                      </a:ext>
                    </a:extLst>
                  </p:cNvPr>
                  <p:cNvSpPr/>
                  <p:nvPr/>
                </p:nvSpPr>
                <p:spPr>
                  <a:xfrm>
                    <a:off x="2884810" y="6948307"/>
                    <a:ext cx="45224" cy="45224"/>
                  </a:xfrm>
                  <a:custGeom>
                    <a:avLst/>
                    <a:gdLst>
                      <a:gd name="connsiteX0" fmla="*/ 45225 w 45224"/>
                      <a:gd name="connsiteY0" fmla="*/ 22612 h 45224"/>
                      <a:gd name="connsiteX1" fmla="*/ 22612 w 45224"/>
                      <a:gd name="connsiteY1" fmla="*/ 45225 h 45224"/>
                      <a:gd name="connsiteX2" fmla="*/ 0 w 45224"/>
                      <a:gd name="connsiteY2" fmla="*/ 22612 h 45224"/>
                      <a:gd name="connsiteX3" fmla="*/ 22612 w 45224"/>
                      <a:gd name="connsiteY3" fmla="*/ 0 h 45224"/>
                      <a:gd name="connsiteX4" fmla="*/ 45225 w 45224"/>
                      <a:gd name="connsiteY4" fmla="*/ 22612 h 4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224" h="45224">
                        <a:moveTo>
                          <a:pt x="45225" y="22612"/>
                        </a:moveTo>
                        <a:cubicBezTo>
                          <a:pt x="45225" y="35101"/>
                          <a:pt x="35101" y="45225"/>
                          <a:pt x="22612" y="45225"/>
                        </a:cubicBezTo>
                        <a:cubicBezTo>
                          <a:pt x="10124" y="45225"/>
                          <a:pt x="0" y="35101"/>
                          <a:pt x="0" y="22612"/>
                        </a:cubicBezTo>
                        <a:cubicBezTo>
                          <a:pt x="0" y="10124"/>
                          <a:pt x="10124" y="0"/>
                          <a:pt x="22612" y="0"/>
                        </a:cubicBezTo>
                        <a:cubicBezTo>
                          <a:pt x="35101" y="0"/>
                          <a:pt x="45225" y="10124"/>
                          <a:pt x="45225" y="226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70CC990F-5D42-F51B-39F8-9DBC03F46287}"/>
                      </a:ext>
                    </a:extLst>
                  </p:cNvPr>
                  <p:cNvSpPr/>
                  <p:nvPr/>
                </p:nvSpPr>
                <p:spPr>
                  <a:xfrm>
                    <a:off x="2970315" y="6948307"/>
                    <a:ext cx="45224" cy="45224"/>
                  </a:xfrm>
                  <a:custGeom>
                    <a:avLst/>
                    <a:gdLst>
                      <a:gd name="connsiteX0" fmla="*/ 45225 w 45224"/>
                      <a:gd name="connsiteY0" fmla="*/ 22612 h 45224"/>
                      <a:gd name="connsiteX1" fmla="*/ 22612 w 45224"/>
                      <a:gd name="connsiteY1" fmla="*/ 45225 h 45224"/>
                      <a:gd name="connsiteX2" fmla="*/ 0 w 45224"/>
                      <a:gd name="connsiteY2" fmla="*/ 22612 h 45224"/>
                      <a:gd name="connsiteX3" fmla="*/ 22612 w 45224"/>
                      <a:gd name="connsiteY3" fmla="*/ 0 h 45224"/>
                      <a:gd name="connsiteX4" fmla="*/ 45225 w 45224"/>
                      <a:gd name="connsiteY4" fmla="*/ 22612 h 4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224" h="45224">
                        <a:moveTo>
                          <a:pt x="45225" y="22612"/>
                        </a:moveTo>
                        <a:cubicBezTo>
                          <a:pt x="45225" y="35101"/>
                          <a:pt x="35101" y="45225"/>
                          <a:pt x="22612" y="45225"/>
                        </a:cubicBezTo>
                        <a:cubicBezTo>
                          <a:pt x="10124" y="45225"/>
                          <a:pt x="0" y="35101"/>
                          <a:pt x="0" y="22612"/>
                        </a:cubicBezTo>
                        <a:cubicBezTo>
                          <a:pt x="0" y="10124"/>
                          <a:pt x="10124" y="0"/>
                          <a:pt x="22612" y="0"/>
                        </a:cubicBezTo>
                        <a:cubicBezTo>
                          <a:pt x="35101" y="0"/>
                          <a:pt x="45225" y="10124"/>
                          <a:pt x="45225" y="226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9213F462-020F-2BFE-EE3A-69D21AD03CAC}"/>
                      </a:ext>
                    </a:extLst>
                  </p:cNvPr>
                  <p:cNvSpPr/>
                  <p:nvPr/>
                </p:nvSpPr>
                <p:spPr>
                  <a:xfrm>
                    <a:off x="2865675" y="7063663"/>
                    <a:ext cx="168463" cy="11367"/>
                  </a:xfrm>
                  <a:custGeom>
                    <a:avLst/>
                    <a:gdLst>
                      <a:gd name="connsiteX0" fmla="*/ 5499 w 168463"/>
                      <a:gd name="connsiteY0" fmla="*/ 11367 h 11367"/>
                      <a:gd name="connsiteX1" fmla="*/ 162964 w 168463"/>
                      <a:gd name="connsiteY1" fmla="*/ 11367 h 11367"/>
                      <a:gd name="connsiteX2" fmla="*/ 162964 w 168463"/>
                      <a:gd name="connsiteY2" fmla="*/ 0 h 11367"/>
                      <a:gd name="connsiteX3" fmla="*/ 5499 w 168463"/>
                      <a:gd name="connsiteY3" fmla="*/ 0 h 11367"/>
                      <a:gd name="connsiteX4" fmla="*/ 5499 w 168463"/>
                      <a:gd name="connsiteY4" fmla="*/ 11367 h 11367"/>
                      <a:gd name="connsiteX5" fmla="*/ 5499 w 168463"/>
                      <a:gd name="connsiteY5" fmla="*/ 11367 h 11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463" h="11367">
                        <a:moveTo>
                          <a:pt x="5499" y="11367"/>
                        </a:moveTo>
                        <a:cubicBezTo>
                          <a:pt x="57987" y="11367"/>
                          <a:pt x="110477" y="11367"/>
                          <a:pt x="162964" y="11367"/>
                        </a:cubicBezTo>
                        <a:cubicBezTo>
                          <a:pt x="170296" y="11367"/>
                          <a:pt x="170296" y="0"/>
                          <a:pt x="162964" y="0"/>
                        </a:cubicBezTo>
                        <a:cubicBezTo>
                          <a:pt x="110477" y="0"/>
                          <a:pt x="57987" y="0"/>
                          <a:pt x="5499" y="0"/>
                        </a:cubicBezTo>
                        <a:cubicBezTo>
                          <a:pt x="-1833" y="0"/>
                          <a:pt x="-1833" y="11367"/>
                          <a:pt x="5499" y="11367"/>
                        </a:cubicBezTo>
                        <a:lnTo>
                          <a:pt x="5499" y="113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0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</p:grpSp>
          </p:grpSp>
        </p:grp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47C979A3-F240-9A79-A85D-7BEF7E26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3358" y="4437321"/>
              <a:ext cx="1644765" cy="164476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8E3023-ED43-D756-C477-065F055CCCC0}"/>
                </a:ext>
              </a:extLst>
            </p:cNvPr>
            <p:cNvSpPr/>
            <p:nvPr/>
          </p:nvSpPr>
          <p:spPr>
            <a:xfrm>
              <a:off x="85266" y="3041560"/>
              <a:ext cx="665283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900" noProof="1">
                  <a:latin typeface="Century Gothic" panose="020B0502020202020204" pitchFamily="34" charset="0"/>
                </a:rPr>
                <a:t>________________________________________________________________________________________________________________</a:t>
              </a:r>
              <a:endParaRPr lang="ms-MY" sz="900" noProof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34CEB2-219C-9510-EABE-361FF424C923}"/>
                </a:ext>
              </a:extLst>
            </p:cNvPr>
            <p:cNvSpPr/>
            <p:nvPr/>
          </p:nvSpPr>
          <p:spPr>
            <a:xfrm>
              <a:off x="4495353" y="8745104"/>
              <a:ext cx="1162002" cy="883058"/>
            </a:xfrm>
            <a:prstGeom prst="rect">
              <a:avLst/>
            </a:prstGeom>
            <a:solidFill>
              <a:srgbClr val="318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rIns="72000" rtlCol="0" anchor="ctr">
              <a:noAutofit/>
            </a:bodyPr>
            <a:lstStyle/>
            <a:p>
              <a:pPr algn="ctr">
                <a:buNone/>
              </a:pPr>
              <a:r>
                <a:rPr lang="ms-MY" sz="800" noProof="1">
                  <a:latin typeface="Century Gothic" panose="020B0502020202020204" pitchFamily="34" charset="0"/>
                </a:rPr>
                <a:t>Untuk sebarang aduan rasmi, sila gunakan saluran</a:t>
              </a:r>
              <a:r>
                <a:rPr lang="ms-MY" sz="800" b="1" noProof="1">
                  <a:latin typeface="Century Gothic" panose="020B0502020202020204" pitchFamily="34" charset="0"/>
                </a:rPr>
                <a:t> SISPAA KPKT </a:t>
              </a:r>
              <a:r>
                <a:rPr lang="ms-MY" sz="800" noProof="1">
                  <a:latin typeface="Century Gothic" panose="020B0502020202020204" pitchFamily="34" charset="0"/>
                </a:rPr>
                <a:t>dengan mengimbas Kod QR berikut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0C8CF0B-6600-2353-6549-DB63906EA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325" y="8693419"/>
            <a:ext cx="985523" cy="98552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526DAD7-7238-91CA-F387-F22450FF14A1}"/>
              </a:ext>
            </a:extLst>
          </p:cNvPr>
          <p:cNvSpPr/>
          <p:nvPr/>
        </p:nvSpPr>
        <p:spPr>
          <a:xfrm>
            <a:off x="4424898" y="8677515"/>
            <a:ext cx="2268000" cy="1019101"/>
          </a:xfrm>
          <a:prstGeom prst="rect">
            <a:avLst/>
          </a:prstGeom>
          <a:noFill/>
          <a:ln>
            <a:solidFill>
              <a:srgbClr val="3182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83980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980</TotalTime>
  <Words>443</Words>
  <Application>Microsoft Office PowerPoint</Application>
  <PresentationFormat>A4 Paper (210x297 mm)</PresentationFormat>
  <Paragraphs>112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Mohd Irwan Bin Omar</dc:creator>
  <cp:lastModifiedBy>Zuraini Binti Shaari @ Johari</cp:lastModifiedBy>
  <cp:revision>39</cp:revision>
  <cp:lastPrinted>2026-03-05T03:04:25Z</cp:lastPrinted>
  <dcterms:created xsi:type="dcterms:W3CDTF">2025-05-08T00:42:17Z</dcterms:created>
  <dcterms:modified xsi:type="dcterms:W3CDTF">2026-03-11T09:07:21Z</dcterms:modified>
</cp:coreProperties>
</file>